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5143500" cx="9144000"/>
  <p:notesSz cx="6858000" cy="9144000"/>
  <p:embeddedFontLst>
    <p:embeddedFont>
      <p:font typeface="Tahoma"/>
      <p:regular r:id="rId42"/>
      <p:bold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1304">
          <p15:clr>
            <a:srgbClr val="9AA0A6"/>
          </p15:clr>
        </p15:guide>
        <p15:guide id="4" pos="907">
          <p15:clr>
            <a:srgbClr val="9AA0A6"/>
          </p15:clr>
        </p15:guide>
      </p15:sldGuideLst>
    </p:ext>
    <p:ext uri="http://customooxmlschemas.google.com/">
      <go:slidesCustomData xmlns:go="http://customooxmlschemas.google.com/" r:id="rId44" roundtripDataSignature="AMtx7mjEgaDv1F3kmqPgKTPkUi5YMZH3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8087781-62DE-48CB-8DEF-D014305C9D83}">
  <a:tblStyle styleId="{58087781-62DE-48CB-8DEF-D014305C9D8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1304" orient="horz"/>
        <p:guide pos="90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Tahoma-regular.fntdata"/><Relationship Id="rId41" Type="http://schemas.openxmlformats.org/officeDocument/2006/relationships/slide" Target="slides/slide35.xml"/><Relationship Id="rId22" Type="http://schemas.openxmlformats.org/officeDocument/2006/relationships/slide" Target="slides/slide16.xml"/><Relationship Id="rId44" Type="http://customschemas.google.com/relationships/presentationmetadata" Target="metadata"/><Relationship Id="rId21" Type="http://schemas.openxmlformats.org/officeDocument/2006/relationships/slide" Target="slides/slide15.xml"/><Relationship Id="rId43" Type="http://schemas.openxmlformats.org/officeDocument/2006/relationships/font" Target="fonts/Tahoma-bold.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1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1" name="Google Shape;211;p1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1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1" name="Google Shape;221;p1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5" name="Google Shape;23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0" name="Google Shape;25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3" name="Google Shape;26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6" name="Google Shape;27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9" name="Google Shape;28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2" name="Google Shape;30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5" name="Google Shape;31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9" name="Google Shape;32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357" name="Google Shape;357;p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382" name="Google Shape;382;p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405" name="Google Shape;405;p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426" name="Google Shape;426;p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p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449" name="Google Shape;449;p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p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471" name="Google Shape;471;p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p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491" name="Google Shape;491;p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p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508" name="Google Shape;508;p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2" name="Google Shape;532;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9" name="Google Shape;539;p3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0" name="Google Shape;540;p3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0" name="Google Shape;55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47368"/>
              </a:lnSpc>
              <a:spcBef>
                <a:spcPts val="0"/>
              </a:spcBef>
              <a:spcAft>
                <a:spcPts val="0"/>
              </a:spcAft>
              <a:buClr>
                <a:schemeClr val="dk1"/>
              </a:buClr>
              <a:buSzPts val="1100"/>
              <a:buFont typeface="Arial"/>
              <a:buNone/>
            </a:pPr>
            <a:r>
              <a:t/>
            </a:r>
            <a:endParaRPr/>
          </a:p>
        </p:txBody>
      </p:sp>
      <p:sp>
        <p:nvSpPr>
          <p:cNvPr id="182" name="Google Shape;182;p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01" showMasterSp="0" type="title">
  <p:cSld name="TITLE">
    <p:spTree>
      <p:nvGrpSpPr>
        <p:cNvPr id="11" name="Shape 11"/>
        <p:cNvGrpSpPr/>
        <p:nvPr/>
      </p:nvGrpSpPr>
      <p:grpSpPr>
        <a:xfrm>
          <a:off x="0" y="0"/>
          <a:ext cx="0" cy="0"/>
          <a:chOff x="0" y="0"/>
          <a:chExt cx="0" cy="0"/>
        </a:xfrm>
      </p:grpSpPr>
      <p:pic>
        <p:nvPicPr>
          <p:cNvPr id="12" name="Google Shape;12;p37"/>
          <p:cNvPicPr preferRelativeResize="0"/>
          <p:nvPr/>
        </p:nvPicPr>
        <p:blipFill rotWithShape="1">
          <a:blip r:embed="rId2">
            <a:alphaModFix/>
          </a:blip>
          <a:srcRect b="0" l="0" r="25378" t="0"/>
          <a:stretch/>
        </p:blipFill>
        <p:spPr>
          <a:xfrm>
            <a:off x="0" y="0"/>
            <a:ext cx="6823190" cy="5143505"/>
          </a:xfrm>
          <a:prstGeom prst="rect">
            <a:avLst/>
          </a:prstGeom>
          <a:noFill/>
          <a:ln>
            <a:noFill/>
          </a:ln>
        </p:spPr>
      </p:pic>
      <p:pic>
        <p:nvPicPr>
          <p:cNvPr id="13" name="Google Shape;13;p37"/>
          <p:cNvPicPr preferRelativeResize="0"/>
          <p:nvPr/>
        </p:nvPicPr>
        <p:blipFill rotWithShape="1">
          <a:blip r:embed="rId3">
            <a:alphaModFix/>
          </a:blip>
          <a:srcRect b="0" l="0" r="0" t="0"/>
          <a:stretch/>
        </p:blipFill>
        <p:spPr>
          <a:xfrm>
            <a:off x="1191" y="1191"/>
            <a:ext cx="1190" cy="1190"/>
          </a:xfrm>
          <a:prstGeom prst="rect">
            <a:avLst/>
          </a:prstGeom>
          <a:noFill/>
          <a:ln>
            <a:noFill/>
          </a:ln>
        </p:spPr>
      </p:pic>
      <p:sp>
        <p:nvSpPr>
          <p:cNvPr id="14" name="Google Shape;14;p37"/>
          <p:cNvSpPr txBox="1"/>
          <p:nvPr>
            <p:ph type="ctrTitle"/>
          </p:nvPr>
        </p:nvSpPr>
        <p:spPr>
          <a:xfrm>
            <a:off x="229500" y="1784700"/>
            <a:ext cx="6593700" cy="1615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5300"/>
              <a:buFont typeface="Tahoma"/>
              <a:buNone/>
              <a:defRPr b="0" sz="53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 name="Google Shape;15;p37"/>
          <p:cNvSpPr txBox="1"/>
          <p:nvPr>
            <p:ph idx="1" type="subTitle"/>
          </p:nvPr>
        </p:nvSpPr>
        <p:spPr>
          <a:xfrm>
            <a:off x="270000" y="1357694"/>
            <a:ext cx="6553200" cy="269400"/>
          </a:xfrm>
          <a:prstGeom prst="rect">
            <a:avLst/>
          </a:prstGeom>
          <a:noFill/>
          <a:ln>
            <a:noFill/>
          </a:ln>
        </p:spPr>
        <p:txBody>
          <a:bodyPr anchorCtr="0" anchor="b" bIns="0" lIns="0" spcFirstLastPara="1" rIns="0" wrap="square" tIns="0">
            <a:noAutofit/>
          </a:bodyPr>
          <a:lstStyle>
            <a:lvl1pPr lvl="0" algn="l">
              <a:lnSpc>
                <a:spcPct val="112000"/>
              </a:lnSpc>
              <a:spcBef>
                <a:spcPts val="0"/>
              </a:spcBef>
              <a:spcAft>
                <a:spcPts val="0"/>
              </a:spcAft>
              <a:buSzPts val="1900"/>
              <a:buNone/>
              <a:defRPr b="1" sz="1900">
                <a:solidFill>
                  <a:schemeClr val="lt1"/>
                </a:solidFill>
              </a:defRPr>
            </a:lvl1pPr>
            <a:lvl2pPr lvl="1" algn="ctr">
              <a:lnSpc>
                <a:spcPct val="140000"/>
              </a:lnSpc>
              <a:spcBef>
                <a:spcPts val="0"/>
              </a:spcBef>
              <a:spcAft>
                <a:spcPts val="0"/>
              </a:spcAft>
              <a:buSzPts val="1500"/>
              <a:buNone/>
              <a:defRPr sz="1500"/>
            </a:lvl2pPr>
            <a:lvl3pPr lvl="2" algn="ctr">
              <a:lnSpc>
                <a:spcPct val="155555"/>
              </a:lnSpc>
              <a:spcBef>
                <a:spcPts val="0"/>
              </a:spcBef>
              <a:spcAft>
                <a:spcPts val="0"/>
              </a:spcAft>
              <a:buSzPts val="1400"/>
              <a:buNone/>
              <a:defRPr sz="1400"/>
            </a:lvl3pPr>
            <a:lvl4pPr lvl="3" algn="ctr">
              <a:lnSpc>
                <a:spcPct val="175000"/>
              </a:lnSpc>
              <a:spcBef>
                <a:spcPts val="0"/>
              </a:spcBef>
              <a:spcAft>
                <a:spcPts val="0"/>
              </a:spcAft>
              <a:buSzPts val="1200"/>
              <a:buNone/>
              <a:defRPr sz="1200"/>
            </a:lvl4pPr>
            <a:lvl5pPr lvl="4" algn="ctr">
              <a:lnSpc>
                <a:spcPct val="175000"/>
              </a:lnSpc>
              <a:spcBef>
                <a:spcPts val="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grpSp>
        <p:nvGrpSpPr>
          <p:cNvPr id="16" name="Google Shape;16;p37"/>
          <p:cNvGrpSpPr/>
          <p:nvPr/>
        </p:nvGrpSpPr>
        <p:grpSpPr>
          <a:xfrm>
            <a:off x="7177673" y="492919"/>
            <a:ext cx="1712119" cy="695250"/>
            <a:chOff x="4041775" y="149225"/>
            <a:chExt cx="2282825" cy="927000"/>
          </a:xfrm>
        </p:grpSpPr>
        <p:sp>
          <p:nvSpPr>
            <p:cNvPr id="17" name="Google Shape;17;p37"/>
            <p:cNvSpPr/>
            <p:nvPr/>
          </p:nvSpPr>
          <p:spPr>
            <a:xfrm>
              <a:off x="5789613" y="449263"/>
              <a:ext cx="274638" cy="328613"/>
            </a:xfrm>
            <a:custGeom>
              <a:rect b="b" l="l" r="r" t="t"/>
              <a:pathLst>
                <a:path extrusionOk="0" h="99" w="83">
                  <a:moveTo>
                    <a:pt x="38" y="99"/>
                  </a:moveTo>
                  <a:cubicBezTo>
                    <a:pt x="35" y="99"/>
                    <a:pt x="34" y="97"/>
                    <a:pt x="34" y="95"/>
                  </a:cubicBezTo>
                  <a:cubicBezTo>
                    <a:pt x="34" y="16"/>
                    <a:pt x="34" y="16"/>
                    <a:pt x="34" y="16"/>
                  </a:cubicBezTo>
                  <a:cubicBezTo>
                    <a:pt x="4" y="16"/>
                    <a:pt x="4" y="16"/>
                    <a:pt x="4" y="16"/>
                  </a:cubicBezTo>
                  <a:cubicBezTo>
                    <a:pt x="2" y="16"/>
                    <a:pt x="0" y="14"/>
                    <a:pt x="0" y="12"/>
                  </a:cubicBezTo>
                  <a:cubicBezTo>
                    <a:pt x="0" y="4"/>
                    <a:pt x="0" y="4"/>
                    <a:pt x="0" y="4"/>
                  </a:cubicBezTo>
                  <a:cubicBezTo>
                    <a:pt x="0" y="1"/>
                    <a:pt x="2" y="0"/>
                    <a:pt x="4" y="0"/>
                  </a:cubicBezTo>
                  <a:cubicBezTo>
                    <a:pt x="79" y="0"/>
                    <a:pt x="79" y="0"/>
                    <a:pt x="79" y="0"/>
                  </a:cubicBezTo>
                  <a:cubicBezTo>
                    <a:pt x="81" y="0"/>
                    <a:pt x="83" y="1"/>
                    <a:pt x="83" y="4"/>
                  </a:cubicBezTo>
                  <a:cubicBezTo>
                    <a:pt x="83" y="12"/>
                    <a:pt x="83" y="12"/>
                    <a:pt x="83" y="12"/>
                  </a:cubicBezTo>
                  <a:cubicBezTo>
                    <a:pt x="83" y="14"/>
                    <a:pt x="81" y="16"/>
                    <a:pt x="79" y="16"/>
                  </a:cubicBezTo>
                  <a:cubicBezTo>
                    <a:pt x="50" y="16"/>
                    <a:pt x="50" y="16"/>
                    <a:pt x="50" y="16"/>
                  </a:cubicBezTo>
                  <a:cubicBezTo>
                    <a:pt x="50" y="95"/>
                    <a:pt x="50" y="95"/>
                    <a:pt x="50" y="95"/>
                  </a:cubicBezTo>
                  <a:cubicBezTo>
                    <a:pt x="50" y="97"/>
                    <a:pt x="48" y="99"/>
                    <a:pt x="46" y="99"/>
                  </a:cubicBezTo>
                  <a:lnTo>
                    <a:pt x="38" y="99"/>
                  </a:lnTo>
                  <a:close/>
                </a:path>
              </a:pathLst>
            </a:custGeom>
            <a:solidFill>
              <a:srgbClr val="1D1D1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sp>
          <p:nvSpPr>
            <p:cNvPr id="18" name="Google Shape;18;p37"/>
            <p:cNvSpPr/>
            <p:nvPr/>
          </p:nvSpPr>
          <p:spPr>
            <a:xfrm>
              <a:off x="6089650" y="441325"/>
              <a:ext cx="234950" cy="342900"/>
            </a:xfrm>
            <a:custGeom>
              <a:rect b="b" l="l" r="r" t="t"/>
              <a:pathLst>
                <a:path extrusionOk="0" h="103" w="71">
                  <a:moveTo>
                    <a:pt x="36" y="103"/>
                  </a:moveTo>
                  <a:cubicBezTo>
                    <a:pt x="31" y="103"/>
                    <a:pt x="25" y="103"/>
                    <a:pt x="20" y="101"/>
                  </a:cubicBezTo>
                  <a:cubicBezTo>
                    <a:pt x="14" y="99"/>
                    <a:pt x="8" y="95"/>
                    <a:pt x="4" y="92"/>
                  </a:cubicBezTo>
                  <a:cubicBezTo>
                    <a:pt x="3" y="92"/>
                    <a:pt x="3" y="91"/>
                    <a:pt x="2" y="90"/>
                  </a:cubicBezTo>
                  <a:cubicBezTo>
                    <a:pt x="2" y="89"/>
                    <a:pt x="2" y="89"/>
                    <a:pt x="3" y="88"/>
                  </a:cubicBezTo>
                  <a:cubicBezTo>
                    <a:pt x="8" y="81"/>
                    <a:pt x="8" y="81"/>
                    <a:pt x="8" y="81"/>
                  </a:cubicBezTo>
                  <a:cubicBezTo>
                    <a:pt x="8" y="80"/>
                    <a:pt x="9" y="80"/>
                    <a:pt x="10" y="80"/>
                  </a:cubicBezTo>
                  <a:cubicBezTo>
                    <a:pt x="11" y="80"/>
                    <a:pt x="11" y="80"/>
                    <a:pt x="12" y="80"/>
                  </a:cubicBezTo>
                  <a:cubicBezTo>
                    <a:pt x="15" y="82"/>
                    <a:pt x="20" y="85"/>
                    <a:pt x="25" y="87"/>
                  </a:cubicBezTo>
                  <a:cubicBezTo>
                    <a:pt x="29" y="88"/>
                    <a:pt x="32" y="89"/>
                    <a:pt x="35" y="89"/>
                  </a:cubicBezTo>
                  <a:cubicBezTo>
                    <a:pt x="43" y="89"/>
                    <a:pt x="49" y="85"/>
                    <a:pt x="51" y="82"/>
                  </a:cubicBezTo>
                  <a:cubicBezTo>
                    <a:pt x="54" y="76"/>
                    <a:pt x="53" y="67"/>
                    <a:pt x="45" y="63"/>
                  </a:cubicBezTo>
                  <a:cubicBezTo>
                    <a:pt x="43" y="62"/>
                    <a:pt x="39" y="61"/>
                    <a:pt x="36" y="59"/>
                  </a:cubicBezTo>
                  <a:cubicBezTo>
                    <a:pt x="32" y="57"/>
                    <a:pt x="27" y="55"/>
                    <a:pt x="22" y="53"/>
                  </a:cubicBezTo>
                  <a:cubicBezTo>
                    <a:pt x="7" y="45"/>
                    <a:pt x="0" y="30"/>
                    <a:pt x="7" y="16"/>
                  </a:cubicBezTo>
                  <a:cubicBezTo>
                    <a:pt x="12" y="6"/>
                    <a:pt x="23" y="0"/>
                    <a:pt x="35" y="0"/>
                  </a:cubicBezTo>
                  <a:cubicBezTo>
                    <a:pt x="39" y="0"/>
                    <a:pt x="43" y="0"/>
                    <a:pt x="47" y="2"/>
                  </a:cubicBezTo>
                  <a:cubicBezTo>
                    <a:pt x="53" y="3"/>
                    <a:pt x="60" y="7"/>
                    <a:pt x="63" y="9"/>
                  </a:cubicBezTo>
                  <a:cubicBezTo>
                    <a:pt x="64" y="10"/>
                    <a:pt x="65" y="10"/>
                    <a:pt x="65" y="11"/>
                  </a:cubicBezTo>
                  <a:cubicBezTo>
                    <a:pt x="65" y="12"/>
                    <a:pt x="65" y="13"/>
                    <a:pt x="65" y="14"/>
                  </a:cubicBezTo>
                  <a:cubicBezTo>
                    <a:pt x="60" y="21"/>
                    <a:pt x="60" y="21"/>
                    <a:pt x="60" y="21"/>
                  </a:cubicBezTo>
                  <a:cubicBezTo>
                    <a:pt x="60" y="22"/>
                    <a:pt x="59" y="22"/>
                    <a:pt x="58" y="22"/>
                  </a:cubicBezTo>
                  <a:cubicBezTo>
                    <a:pt x="57" y="22"/>
                    <a:pt x="57" y="22"/>
                    <a:pt x="56" y="22"/>
                  </a:cubicBezTo>
                  <a:cubicBezTo>
                    <a:pt x="53" y="20"/>
                    <a:pt x="47" y="17"/>
                    <a:pt x="43" y="15"/>
                  </a:cubicBezTo>
                  <a:cubicBezTo>
                    <a:pt x="40" y="15"/>
                    <a:pt x="38" y="14"/>
                    <a:pt x="35" y="14"/>
                  </a:cubicBezTo>
                  <a:cubicBezTo>
                    <a:pt x="28" y="14"/>
                    <a:pt x="23" y="17"/>
                    <a:pt x="20" y="22"/>
                  </a:cubicBezTo>
                  <a:cubicBezTo>
                    <a:pt x="15" y="33"/>
                    <a:pt x="26" y="39"/>
                    <a:pt x="29" y="40"/>
                  </a:cubicBezTo>
                  <a:cubicBezTo>
                    <a:pt x="33" y="42"/>
                    <a:pt x="38" y="44"/>
                    <a:pt x="42" y="46"/>
                  </a:cubicBezTo>
                  <a:cubicBezTo>
                    <a:pt x="45" y="48"/>
                    <a:pt x="49" y="49"/>
                    <a:pt x="52" y="51"/>
                  </a:cubicBezTo>
                  <a:cubicBezTo>
                    <a:pt x="66" y="58"/>
                    <a:pt x="71" y="73"/>
                    <a:pt x="64" y="88"/>
                  </a:cubicBezTo>
                  <a:cubicBezTo>
                    <a:pt x="59" y="97"/>
                    <a:pt x="48" y="103"/>
                    <a:pt x="36" y="103"/>
                  </a:cubicBezTo>
                </a:path>
              </a:pathLst>
            </a:custGeom>
            <a:solidFill>
              <a:srgbClr val="1D1D1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sp>
          <p:nvSpPr>
            <p:cNvPr id="19" name="Google Shape;19;p37"/>
            <p:cNvSpPr/>
            <p:nvPr/>
          </p:nvSpPr>
          <p:spPr>
            <a:xfrm>
              <a:off x="5521325" y="449263"/>
              <a:ext cx="234950" cy="331788"/>
            </a:xfrm>
            <a:custGeom>
              <a:rect b="b" l="l" r="r" t="t"/>
              <a:pathLst>
                <a:path extrusionOk="0" h="100" w="71">
                  <a:moveTo>
                    <a:pt x="22" y="48"/>
                  </a:moveTo>
                  <a:cubicBezTo>
                    <a:pt x="27" y="48"/>
                    <a:pt x="32" y="48"/>
                    <a:pt x="37" y="48"/>
                  </a:cubicBezTo>
                  <a:cubicBezTo>
                    <a:pt x="41" y="48"/>
                    <a:pt x="46" y="46"/>
                    <a:pt x="49" y="43"/>
                  </a:cubicBezTo>
                  <a:cubicBezTo>
                    <a:pt x="52" y="40"/>
                    <a:pt x="54" y="36"/>
                    <a:pt x="53" y="32"/>
                  </a:cubicBezTo>
                  <a:cubicBezTo>
                    <a:pt x="53" y="22"/>
                    <a:pt x="46" y="15"/>
                    <a:pt x="37" y="15"/>
                  </a:cubicBezTo>
                  <a:cubicBezTo>
                    <a:pt x="34" y="15"/>
                    <a:pt x="30" y="15"/>
                    <a:pt x="25" y="15"/>
                  </a:cubicBezTo>
                  <a:cubicBezTo>
                    <a:pt x="16" y="15"/>
                    <a:pt x="16" y="15"/>
                    <a:pt x="16" y="15"/>
                  </a:cubicBezTo>
                  <a:cubicBezTo>
                    <a:pt x="16" y="48"/>
                    <a:pt x="16" y="48"/>
                    <a:pt x="16" y="48"/>
                  </a:cubicBezTo>
                  <a:lnTo>
                    <a:pt x="22" y="48"/>
                  </a:lnTo>
                  <a:close/>
                  <a:moveTo>
                    <a:pt x="59" y="100"/>
                  </a:moveTo>
                  <a:cubicBezTo>
                    <a:pt x="58" y="100"/>
                    <a:pt x="57" y="99"/>
                    <a:pt x="56" y="98"/>
                  </a:cubicBezTo>
                  <a:cubicBezTo>
                    <a:pt x="37" y="62"/>
                    <a:pt x="37" y="62"/>
                    <a:pt x="37" y="62"/>
                  </a:cubicBezTo>
                  <a:cubicBezTo>
                    <a:pt x="36" y="62"/>
                    <a:pt x="36" y="62"/>
                    <a:pt x="36" y="62"/>
                  </a:cubicBezTo>
                  <a:cubicBezTo>
                    <a:pt x="32" y="62"/>
                    <a:pt x="27" y="62"/>
                    <a:pt x="22" y="62"/>
                  </a:cubicBezTo>
                  <a:cubicBezTo>
                    <a:pt x="16" y="62"/>
                    <a:pt x="16" y="62"/>
                    <a:pt x="16" y="62"/>
                  </a:cubicBezTo>
                  <a:cubicBezTo>
                    <a:pt x="16" y="96"/>
                    <a:pt x="16" y="96"/>
                    <a:pt x="16" y="96"/>
                  </a:cubicBezTo>
                  <a:cubicBezTo>
                    <a:pt x="16" y="98"/>
                    <a:pt x="14" y="100"/>
                    <a:pt x="12" y="100"/>
                  </a:cubicBezTo>
                  <a:cubicBezTo>
                    <a:pt x="4" y="100"/>
                    <a:pt x="4" y="100"/>
                    <a:pt x="4" y="100"/>
                  </a:cubicBezTo>
                  <a:cubicBezTo>
                    <a:pt x="2" y="100"/>
                    <a:pt x="0" y="98"/>
                    <a:pt x="0" y="96"/>
                  </a:cubicBezTo>
                  <a:cubicBezTo>
                    <a:pt x="0" y="4"/>
                    <a:pt x="0" y="4"/>
                    <a:pt x="0" y="4"/>
                  </a:cubicBezTo>
                  <a:cubicBezTo>
                    <a:pt x="0" y="2"/>
                    <a:pt x="2" y="0"/>
                    <a:pt x="4" y="0"/>
                  </a:cubicBezTo>
                  <a:cubicBezTo>
                    <a:pt x="8" y="0"/>
                    <a:pt x="8" y="0"/>
                    <a:pt x="8" y="0"/>
                  </a:cubicBezTo>
                  <a:cubicBezTo>
                    <a:pt x="8" y="0"/>
                    <a:pt x="8" y="0"/>
                    <a:pt x="8" y="0"/>
                  </a:cubicBezTo>
                  <a:cubicBezTo>
                    <a:pt x="25" y="0"/>
                    <a:pt x="25" y="0"/>
                    <a:pt x="25" y="0"/>
                  </a:cubicBezTo>
                  <a:cubicBezTo>
                    <a:pt x="30" y="0"/>
                    <a:pt x="34" y="0"/>
                    <a:pt x="37" y="0"/>
                  </a:cubicBezTo>
                  <a:cubicBezTo>
                    <a:pt x="54" y="0"/>
                    <a:pt x="68" y="14"/>
                    <a:pt x="68" y="32"/>
                  </a:cubicBezTo>
                  <a:cubicBezTo>
                    <a:pt x="68" y="40"/>
                    <a:pt x="65" y="47"/>
                    <a:pt x="59" y="53"/>
                  </a:cubicBezTo>
                  <a:cubicBezTo>
                    <a:pt x="57" y="55"/>
                    <a:pt x="55" y="57"/>
                    <a:pt x="52" y="58"/>
                  </a:cubicBezTo>
                  <a:cubicBezTo>
                    <a:pt x="51" y="59"/>
                    <a:pt x="51" y="59"/>
                    <a:pt x="51" y="59"/>
                  </a:cubicBezTo>
                  <a:cubicBezTo>
                    <a:pt x="71" y="95"/>
                    <a:pt x="71" y="95"/>
                    <a:pt x="71" y="95"/>
                  </a:cubicBezTo>
                  <a:cubicBezTo>
                    <a:pt x="71" y="96"/>
                    <a:pt x="71" y="97"/>
                    <a:pt x="70" y="98"/>
                  </a:cubicBezTo>
                  <a:cubicBezTo>
                    <a:pt x="70" y="99"/>
                    <a:pt x="69" y="100"/>
                    <a:pt x="68" y="100"/>
                  </a:cubicBezTo>
                  <a:lnTo>
                    <a:pt x="59" y="100"/>
                  </a:lnTo>
                  <a:close/>
                </a:path>
              </a:pathLst>
            </a:custGeom>
            <a:solidFill>
              <a:srgbClr val="1D1D1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sp>
          <p:nvSpPr>
            <p:cNvPr id="20" name="Google Shape;20;p37"/>
            <p:cNvSpPr/>
            <p:nvPr/>
          </p:nvSpPr>
          <p:spPr>
            <a:xfrm>
              <a:off x="5170488" y="452438"/>
              <a:ext cx="277813" cy="325438"/>
            </a:xfrm>
            <a:custGeom>
              <a:rect b="b" l="l" r="r" t="t"/>
              <a:pathLst>
                <a:path extrusionOk="0" h="98" w="84">
                  <a:moveTo>
                    <a:pt x="83" y="93"/>
                  </a:moveTo>
                  <a:cubicBezTo>
                    <a:pt x="52" y="2"/>
                    <a:pt x="52" y="2"/>
                    <a:pt x="52" y="2"/>
                  </a:cubicBezTo>
                  <a:cubicBezTo>
                    <a:pt x="51" y="1"/>
                    <a:pt x="50" y="0"/>
                    <a:pt x="48" y="0"/>
                  </a:cubicBezTo>
                  <a:cubicBezTo>
                    <a:pt x="48" y="0"/>
                    <a:pt x="48" y="0"/>
                    <a:pt x="48" y="0"/>
                  </a:cubicBezTo>
                  <a:cubicBezTo>
                    <a:pt x="36" y="0"/>
                    <a:pt x="36" y="0"/>
                    <a:pt x="36" y="0"/>
                  </a:cubicBezTo>
                  <a:cubicBezTo>
                    <a:pt x="34" y="0"/>
                    <a:pt x="33" y="1"/>
                    <a:pt x="32" y="2"/>
                  </a:cubicBezTo>
                  <a:cubicBezTo>
                    <a:pt x="1" y="93"/>
                    <a:pt x="1" y="93"/>
                    <a:pt x="1" y="93"/>
                  </a:cubicBezTo>
                  <a:cubicBezTo>
                    <a:pt x="0" y="96"/>
                    <a:pt x="2" y="98"/>
                    <a:pt x="5" y="98"/>
                  </a:cubicBezTo>
                  <a:cubicBezTo>
                    <a:pt x="13" y="98"/>
                    <a:pt x="13" y="98"/>
                    <a:pt x="13" y="98"/>
                  </a:cubicBezTo>
                  <a:cubicBezTo>
                    <a:pt x="15" y="98"/>
                    <a:pt x="16" y="97"/>
                    <a:pt x="17" y="96"/>
                  </a:cubicBezTo>
                  <a:cubicBezTo>
                    <a:pt x="42" y="22"/>
                    <a:pt x="42" y="22"/>
                    <a:pt x="42" y="22"/>
                  </a:cubicBezTo>
                  <a:cubicBezTo>
                    <a:pt x="68" y="96"/>
                    <a:pt x="68" y="96"/>
                    <a:pt x="68" y="96"/>
                  </a:cubicBezTo>
                  <a:cubicBezTo>
                    <a:pt x="68" y="97"/>
                    <a:pt x="70" y="98"/>
                    <a:pt x="71" y="98"/>
                  </a:cubicBezTo>
                  <a:cubicBezTo>
                    <a:pt x="80" y="98"/>
                    <a:pt x="80" y="98"/>
                    <a:pt x="80" y="98"/>
                  </a:cubicBezTo>
                  <a:cubicBezTo>
                    <a:pt x="82" y="98"/>
                    <a:pt x="84" y="96"/>
                    <a:pt x="83" y="93"/>
                  </a:cubicBezTo>
                </a:path>
              </a:pathLst>
            </a:custGeom>
            <a:solidFill>
              <a:srgbClr val="1D1D1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sp>
          <p:nvSpPr>
            <p:cNvPr id="21" name="Google Shape;21;p37"/>
            <p:cNvSpPr/>
            <p:nvPr/>
          </p:nvSpPr>
          <p:spPr>
            <a:xfrm>
              <a:off x="4041775" y="149225"/>
              <a:ext cx="927000" cy="927000"/>
            </a:xfrm>
            <a:prstGeom prst="rect">
              <a:avLst/>
            </a:pr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sp>
          <p:nvSpPr>
            <p:cNvPr id="22" name="Google Shape;22;p37"/>
            <p:cNvSpPr/>
            <p:nvPr/>
          </p:nvSpPr>
          <p:spPr>
            <a:xfrm>
              <a:off x="4587875" y="698500"/>
              <a:ext cx="49213" cy="219075"/>
            </a:xfrm>
            <a:custGeom>
              <a:rect b="b" l="l" r="r" t="t"/>
              <a:pathLst>
                <a:path extrusionOk="0" h="66" w="15">
                  <a:moveTo>
                    <a:pt x="0" y="63"/>
                  </a:moveTo>
                  <a:cubicBezTo>
                    <a:pt x="0" y="3"/>
                    <a:pt x="0" y="3"/>
                    <a:pt x="0" y="3"/>
                  </a:cubicBezTo>
                  <a:cubicBezTo>
                    <a:pt x="0" y="1"/>
                    <a:pt x="1" y="0"/>
                    <a:pt x="3" y="0"/>
                  </a:cubicBezTo>
                  <a:cubicBezTo>
                    <a:pt x="11" y="0"/>
                    <a:pt x="11" y="0"/>
                    <a:pt x="11" y="0"/>
                  </a:cubicBezTo>
                  <a:cubicBezTo>
                    <a:pt x="13" y="0"/>
                    <a:pt x="15" y="1"/>
                    <a:pt x="15" y="3"/>
                  </a:cubicBezTo>
                  <a:cubicBezTo>
                    <a:pt x="15" y="63"/>
                    <a:pt x="15" y="63"/>
                    <a:pt x="15" y="63"/>
                  </a:cubicBezTo>
                  <a:cubicBezTo>
                    <a:pt x="15" y="65"/>
                    <a:pt x="13" y="66"/>
                    <a:pt x="11" y="66"/>
                  </a:cubicBezTo>
                  <a:cubicBezTo>
                    <a:pt x="3" y="66"/>
                    <a:pt x="3" y="66"/>
                    <a:pt x="3" y="66"/>
                  </a:cubicBezTo>
                  <a:cubicBezTo>
                    <a:pt x="1" y="66"/>
                    <a:pt x="0" y="65"/>
                    <a:pt x="0" y="63"/>
                  </a:cubicBezTo>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sp>
          <p:nvSpPr>
            <p:cNvPr id="23" name="Google Shape;23;p37"/>
            <p:cNvSpPr/>
            <p:nvPr/>
          </p:nvSpPr>
          <p:spPr>
            <a:xfrm>
              <a:off x="4376738" y="698500"/>
              <a:ext cx="49213" cy="219075"/>
            </a:xfrm>
            <a:custGeom>
              <a:rect b="b" l="l" r="r" t="t"/>
              <a:pathLst>
                <a:path extrusionOk="0" h="66" w="15">
                  <a:moveTo>
                    <a:pt x="0" y="63"/>
                  </a:moveTo>
                  <a:cubicBezTo>
                    <a:pt x="0" y="3"/>
                    <a:pt x="0" y="3"/>
                    <a:pt x="0" y="3"/>
                  </a:cubicBezTo>
                  <a:cubicBezTo>
                    <a:pt x="0" y="1"/>
                    <a:pt x="2" y="0"/>
                    <a:pt x="3" y="0"/>
                  </a:cubicBezTo>
                  <a:cubicBezTo>
                    <a:pt x="12" y="0"/>
                    <a:pt x="12" y="0"/>
                    <a:pt x="12" y="0"/>
                  </a:cubicBezTo>
                  <a:cubicBezTo>
                    <a:pt x="14" y="0"/>
                    <a:pt x="15" y="1"/>
                    <a:pt x="15" y="3"/>
                  </a:cubicBezTo>
                  <a:cubicBezTo>
                    <a:pt x="15" y="63"/>
                    <a:pt x="15" y="63"/>
                    <a:pt x="15" y="63"/>
                  </a:cubicBezTo>
                  <a:cubicBezTo>
                    <a:pt x="15" y="65"/>
                    <a:pt x="14" y="66"/>
                    <a:pt x="12" y="66"/>
                  </a:cubicBezTo>
                  <a:cubicBezTo>
                    <a:pt x="3" y="66"/>
                    <a:pt x="3" y="66"/>
                    <a:pt x="3" y="66"/>
                  </a:cubicBezTo>
                  <a:cubicBezTo>
                    <a:pt x="2" y="66"/>
                    <a:pt x="0" y="65"/>
                    <a:pt x="0" y="63"/>
                  </a:cubicBezTo>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sp>
          <p:nvSpPr>
            <p:cNvPr id="24" name="Google Shape;24;p37"/>
            <p:cNvSpPr/>
            <p:nvPr/>
          </p:nvSpPr>
          <p:spPr>
            <a:xfrm>
              <a:off x="4481513" y="754063"/>
              <a:ext cx="50800" cy="222250"/>
            </a:xfrm>
            <a:custGeom>
              <a:rect b="b" l="l" r="r" t="t"/>
              <a:pathLst>
                <a:path extrusionOk="0" h="67" w="15">
                  <a:moveTo>
                    <a:pt x="0" y="64"/>
                  </a:moveTo>
                  <a:cubicBezTo>
                    <a:pt x="0" y="4"/>
                    <a:pt x="0" y="4"/>
                    <a:pt x="0" y="4"/>
                  </a:cubicBezTo>
                  <a:cubicBezTo>
                    <a:pt x="0" y="2"/>
                    <a:pt x="1" y="0"/>
                    <a:pt x="3" y="0"/>
                  </a:cubicBezTo>
                  <a:cubicBezTo>
                    <a:pt x="12" y="0"/>
                    <a:pt x="12" y="0"/>
                    <a:pt x="12" y="0"/>
                  </a:cubicBezTo>
                  <a:cubicBezTo>
                    <a:pt x="13" y="0"/>
                    <a:pt x="15" y="2"/>
                    <a:pt x="15" y="4"/>
                  </a:cubicBezTo>
                  <a:cubicBezTo>
                    <a:pt x="15" y="64"/>
                    <a:pt x="15" y="64"/>
                    <a:pt x="15" y="64"/>
                  </a:cubicBezTo>
                  <a:cubicBezTo>
                    <a:pt x="15" y="66"/>
                    <a:pt x="13" y="67"/>
                    <a:pt x="12" y="67"/>
                  </a:cubicBezTo>
                  <a:cubicBezTo>
                    <a:pt x="3" y="67"/>
                    <a:pt x="3" y="67"/>
                    <a:pt x="3" y="67"/>
                  </a:cubicBezTo>
                  <a:cubicBezTo>
                    <a:pt x="1" y="67"/>
                    <a:pt x="0" y="66"/>
                    <a:pt x="0" y="64"/>
                  </a:cubicBezTo>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sp>
          <p:nvSpPr>
            <p:cNvPr id="25" name="Google Shape;25;p37"/>
            <p:cNvSpPr/>
            <p:nvPr/>
          </p:nvSpPr>
          <p:spPr>
            <a:xfrm>
              <a:off x="4175125" y="249238"/>
              <a:ext cx="660400" cy="458788"/>
            </a:xfrm>
            <a:custGeom>
              <a:rect b="b" l="l" r="r" t="t"/>
              <a:pathLst>
                <a:path extrusionOk="0" h="138" w="200">
                  <a:moveTo>
                    <a:pt x="128" y="101"/>
                  </a:moveTo>
                  <a:cubicBezTo>
                    <a:pt x="100" y="20"/>
                    <a:pt x="100" y="20"/>
                    <a:pt x="100" y="20"/>
                  </a:cubicBezTo>
                  <a:cubicBezTo>
                    <a:pt x="71" y="101"/>
                    <a:pt x="71" y="101"/>
                    <a:pt x="71" y="101"/>
                  </a:cubicBezTo>
                  <a:cubicBezTo>
                    <a:pt x="71" y="102"/>
                    <a:pt x="70" y="103"/>
                    <a:pt x="69" y="104"/>
                  </a:cubicBezTo>
                  <a:cubicBezTo>
                    <a:pt x="11" y="136"/>
                    <a:pt x="11" y="136"/>
                    <a:pt x="11" y="136"/>
                  </a:cubicBezTo>
                  <a:cubicBezTo>
                    <a:pt x="9" y="137"/>
                    <a:pt x="6" y="137"/>
                    <a:pt x="5" y="135"/>
                  </a:cubicBezTo>
                  <a:cubicBezTo>
                    <a:pt x="1" y="129"/>
                    <a:pt x="1" y="129"/>
                    <a:pt x="1" y="129"/>
                  </a:cubicBezTo>
                  <a:cubicBezTo>
                    <a:pt x="0" y="126"/>
                    <a:pt x="1" y="124"/>
                    <a:pt x="3" y="122"/>
                  </a:cubicBezTo>
                  <a:cubicBezTo>
                    <a:pt x="56" y="93"/>
                    <a:pt x="56" y="93"/>
                    <a:pt x="56" y="93"/>
                  </a:cubicBezTo>
                  <a:cubicBezTo>
                    <a:pt x="57" y="92"/>
                    <a:pt x="57" y="91"/>
                    <a:pt x="58" y="90"/>
                  </a:cubicBezTo>
                  <a:cubicBezTo>
                    <a:pt x="89" y="3"/>
                    <a:pt x="89" y="3"/>
                    <a:pt x="89" y="3"/>
                  </a:cubicBezTo>
                  <a:cubicBezTo>
                    <a:pt x="90" y="1"/>
                    <a:pt x="91" y="0"/>
                    <a:pt x="93" y="0"/>
                  </a:cubicBezTo>
                  <a:cubicBezTo>
                    <a:pt x="106" y="0"/>
                    <a:pt x="106" y="0"/>
                    <a:pt x="106" y="0"/>
                  </a:cubicBezTo>
                  <a:cubicBezTo>
                    <a:pt x="108" y="0"/>
                    <a:pt x="110" y="1"/>
                    <a:pt x="111" y="3"/>
                  </a:cubicBezTo>
                  <a:cubicBezTo>
                    <a:pt x="142" y="90"/>
                    <a:pt x="142" y="90"/>
                    <a:pt x="142" y="90"/>
                  </a:cubicBezTo>
                  <a:cubicBezTo>
                    <a:pt x="142" y="91"/>
                    <a:pt x="143" y="92"/>
                    <a:pt x="144" y="93"/>
                  </a:cubicBezTo>
                  <a:cubicBezTo>
                    <a:pt x="197" y="122"/>
                    <a:pt x="197" y="122"/>
                    <a:pt x="197" y="122"/>
                  </a:cubicBezTo>
                  <a:cubicBezTo>
                    <a:pt x="199" y="124"/>
                    <a:pt x="200" y="126"/>
                    <a:pt x="199" y="129"/>
                  </a:cubicBezTo>
                  <a:cubicBezTo>
                    <a:pt x="195" y="135"/>
                    <a:pt x="195" y="135"/>
                    <a:pt x="195" y="135"/>
                  </a:cubicBezTo>
                  <a:cubicBezTo>
                    <a:pt x="193" y="137"/>
                    <a:pt x="191" y="138"/>
                    <a:pt x="188" y="136"/>
                  </a:cubicBezTo>
                  <a:cubicBezTo>
                    <a:pt x="130" y="103"/>
                    <a:pt x="130" y="103"/>
                    <a:pt x="130" y="103"/>
                  </a:cubicBezTo>
                  <a:cubicBezTo>
                    <a:pt x="129" y="103"/>
                    <a:pt x="129" y="102"/>
                    <a:pt x="128" y="101"/>
                  </a:cubicBezTo>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grpSp>
      <p:sp>
        <p:nvSpPr>
          <p:cNvPr id="26" name="Google Shape;26;p37"/>
          <p:cNvSpPr txBox="1"/>
          <p:nvPr/>
        </p:nvSpPr>
        <p:spPr>
          <a:xfrm>
            <a:off x="270000" y="270000"/>
            <a:ext cx="417600" cy="115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de" sz="800" u="none" cap="none" strike="noStrike">
                <a:solidFill>
                  <a:schemeClr val="lt1"/>
                </a:solidFill>
                <a:latin typeface="Tahoma"/>
                <a:ea typeface="Tahoma"/>
                <a:cs typeface="Tahoma"/>
                <a:sym typeface="Tahoma"/>
              </a:rPr>
              <a:t>arts.eu</a:t>
            </a:r>
            <a:endParaRPr b="0" i="0" sz="1100" u="none" cap="none" strike="noStrike">
              <a:solidFill>
                <a:srgbClr val="000000"/>
              </a:solidFill>
              <a:latin typeface="Arial"/>
              <a:ea typeface="Arial"/>
              <a:cs typeface="Arial"/>
              <a:sym typeface="Arial"/>
            </a:endParaRPr>
          </a:p>
        </p:txBody>
      </p:sp>
      <p:sp>
        <p:nvSpPr>
          <p:cNvPr id="27" name="Google Shape;27;p37"/>
          <p:cNvSpPr txBox="1"/>
          <p:nvPr>
            <p:ph idx="12" type="sldNum"/>
          </p:nvPr>
        </p:nvSpPr>
        <p:spPr>
          <a:xfrm>
            <a:off x="8556784" y="4749851"/>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 Text 50/50">
  <p:cSld name="Headline + Text 50/50">
    <p:spTree>
      <p:nvGrpSpPr>
        <p:cNvPr id="81" name="Shape 81"/>
        <p:cNvGrpSpPr/>
        <p:nvPr/>
      </p:nvGrpSpPr>
      <p:grpSpPr>
        <a:xfrm>
          <a:off x="0" y="0"/>
          <a:ext cx="0" cy="0"/>
          <a:chOff x="0" y="0"/>
          <a:chExt cx="0" cy="0"/>
        </a:xfrm>
      </p:grpSpPr>
      <p:pic>
        <p:nvPicPr>
          <p:cNvPr id="82" name="Google Shape;82;p46"/>
          <p:cNvPicPr preferRelativeResize="0"/>
          <p:nvPr/>
        </p:nvPicPr>
        <p:blipFill rotWithShape="1">
          <a:blip r:embed="rId2">
            <a:alphaModFix/>
          </a:blip>
          <a:srcRect b="0" l="0" r="0" t="0"/>
          <a:stretch/>
        </p:blipFill>
        <p:spPr>
          <a:xfrm>
            <a:off x="1191" y="1191"/>
            <a:ext cx="1190" cy="1190"/>
          </a:xfrm>
          <a:prstGeom prst="rect">
            <a:avLst/>
          </a:prstGeom>
          <a:noFill/>
          <a:ln>
            <a:noFill/>
          </a:ln>
        </p:spPr>
      </p:pic>
      <p:sp>
        <p:nvSpPr>
          <p:cNvPr id="83" name="Google Shape;83;p46"/>
          <p:cNvSpPr txBox="1"/>
          <p:nvPr>
            <p:ph idx="12" type="sldNum"/>
          </p:nvPr>
        </p:nvSpPr>
        <p:spPr>
          <a:xfrm>
            <a:off x="8917781" y="4708800"/>
            <a:ext cx="201900" cy="1155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de"/>
              <a:t>‹#›</a:t>
            </a:fld>
            <a:endParaRPr/>
          </a:p>
        </p:txBody>
      </p:sp>
      <p:sp>
        <p:nvSpPr>
          <p:cNvPr id="84" name="Google Shape;84;p46"/>
          <p:cNvSpPr txBox="1"/>
          <p:nvPr>
            <p:ph type="title"/>
          </p:nvPr>
        </p:nvSpPr>
        <p:spPr>
          <a:xfrm>
            <a:off x="270000" y="494100"/>
            <a:ext cx="8385600" cy="403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600"/>
              <a:buFont typeface="Tahom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5" name="Google Shape;85;p46"/>
          <p:cNvSpPr txBox="1"/>
          <p:nvPr>
            <p:ph idx="1" type="body"/>
          </p:nvPr>
        </p:nvSpPr>
        <p:spPr>
          <a:xfrm>
            <a:off x="270000" y="1653779"/>
            <a:ext cx="4236300" cy="2889600"/>
          </a:xfrm>
          <a:prstGeom prst="rect">
            <a:avLst/>
          </a:prstGeom>
          <a:noFill/>
          <a:ln>
            <a:noFill/>
          </a:ln>
        </p:spPr>
        <p:txBody>
          <a:bodyPr anchorCtr="0" anchor="t" bIns="0" lIns="0" spcFirstLastPara="1" rIns="0" wrap="square" tIns="0">
            <a:noAutofit/>
          </a:bodyPr>
          <a:lstStyle>
            <a:lvl1pPr indent="-298450" lvl="0" marL="457200" algn="l">
              <a:lnSpc>
                <a:spcPct val="153333"/>
              </a:lnSpc>
              <a:spcBef>
                <a:spcPts val="0"/>
              </a:spcBef>
              <a:spcAft>
                <a:spcPts val="0"/>
              </a:spcAft>
              <a:buSzPts val="1100"/>
              <a:buChar char="&gt;"/>
              <a:defRPr sz="1100"/>
            </a:lvl1pPr>
            <a:lvl2pPr indent="-298450" lvl="1" marL="914400" algn="l">
              <a:lnSpc>
                <a:spcPct val="153333"/>
              </a:lnSpc>
              <a:spcBef>
                <a:spcPts val="0"/>
              </a:spcBef>
              <a:spcAft>
                <a:spcPts val="0"/>
              </a:spcAft>
              <a:buSzPts val="1100"/>
              <a:buChar char="&gt;"/>
              <a:defRPr sz="1100"/>
            </a:lvl2pPr>
            <a:lvl3pPr indent="-298450" lvl="2" marL="1371600" algn="l">
              <a:lnSpc>
                <a:spcPct val="153333"/>
              </a:lnSpc>
              <a:spcBef>
                <a:spcPts val="0"/>
              </a:spcBef>
              <a:spcAft>
                <a:spcPts val="0"/>
              </a:spcAft>
              <a:buSzPts val="1100"/>
              <a:buChar char="&gt;"/>
              <a:defRPr sz="1100"/>
            </a:lvl3pPr>
            <a:lvl4pPr indent="-298450" lvl="3" marL="1828800" algn="l">
              <a:lnSpc>
                <a:spcPct val="153333"/>
              </a:lnSpc>
              <a:spcBef>
                <a:spcPts val="0"/>
              </a:spcBef>
              <a:spcAft>
                <a:spcPts val="0"/>
              </a:spcAft>
              <a:buSzPts val="1100"/>
              <a:buChar char="&gt;"/>
              <a:defRPr sz="1100"/>
            </a:lvl4pPr>
            <a:lvl5pPr indent="-298450" lvl="4" marL="2286000" algn="l">
              <a:lnSpc>
                <a:spcPct val="153333"/>
              </a:lnSpc>
              <a:spcBef>
                <a:spcPts val="0"/>
              </a:spcBef>
              <a:spcAft>
                <a:spcPts val="0"/>
              </a:spcAft>
              <a:buSzPts val="1100"/>
              <a:buChar char="&gt;"/>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6" name="Google Shape;86;p46"/>
          <p:cNvSpPr txBox="1"/>
          <p:nvPr>
            <p:ph idx="2" type="body"/>
          </p:nvPr>
        </p:nvSpPr>
        <p:spPr>
          <a:xfrm>
            <a:off x="4643381" y="1653779"/>
            <a:ext cx="4236300" cy="2889600"/>
          </a:xfrm>
          <a:prstGeom prst="rect">
            <a:avLst/>
          </a:prstGeom>
          <a:noFill/>
          <a:ln>
            <a:noFill/>
          </a:ln>
        </p:spPr>
        <p:txBody>
          <a:bodyPr anchorCtr="0" anchor="t" bIns="0" lIns="0" spcFirstLastPara="1" rIns="0" wrap="square" tIns="0">
            <a:noAutofit/>
          </a:bodyPr>
          <a:lstStyle>
            <a:lvl1pPr indent="-298450" lvl="0" marL="457200" algn="l">
              <a:lnSpc>
                <a:spcPct val="153333"/>
              </a:lnSpc>
              <a:spcBef>
                <a:spcPts val="0"/>
              </a:spcBef>
              <a:spcAft>
                <a:spcPts val="0"/>
              </a:spcAft>
              <a:buSzPts val="1100"/>
              <a:buChar char="&gt;"/>
              <a:defRPr sz="1100"/>
            </a:lvl1pPr>
            <a:lvl2pPr indent="-298450" lvl="1" marL="914400" algn="l">
              <a:lnSpc>
                <a:spcPct val="153333"/>
              </a:lnSpc>
              <a:spcBef>
                <a:spcPts val="0"/>
              </a:spcBef>
              <a:spcAft>
                <a:spcPts val="0"/>
              </a:spcAft>
              <a:buSzPts val="1100"/>
              <a:buChar char="&gt;"/>
              <a:defRPr sz="1100"/>
            </a:lvl2pPr>
            <a:lvl3pPr indent="-298450" lvl="2" marL="1371600" algn="l">
              <a:lnSpc>
                <a:spcPct val="153333"/>
              </a:lnSpc>
              <a:spcBef>
                <a:spcPts val="0"/>
              </a:spcBef>
              <a:spcAft>
                <a:spcPts val="0"/>
              </a:spcAft>
              <a:buSzPts val="1100"/>
              <a:buChar char="&gt;"/>
              <a:defRPr sz="1100"/>
            </a:lvl3pPr>
            <a:lvl4pPr indent="-298450" lvl="3" marL="1828800" algn="l">
              <a:lnSpc>
                <a:spcPct val="153333"/>
              </a:lnSpc>
              <a:spcBef>
                <a:spcPts val="0"/>
              </a:spcBef>
              <a:spcAft>
                <a:spcPts val="0"/>
              </a:spcAft>
              <a:buSzPts val="1100"/>
              <a:buChar char="&gt;"/>
              <a:defRPr sz="1100"/>
            </a:lvl4pPr>
            <a:lvl5pPr indent="-298450" lvl="4" marL="2286000" algn="l">
              <a:lnSpc>
                <a:spcPct val="153333"/>
              </a:lnSpc>
              <a:spcBef>
                <a:spcPts val="0"/>
              </a:spcBef>
              <a:spcAft>
                <a:spcPts val="0"/>
              </a:spcAft>
              <a:buSzPts val="1100"/>
              <a:buChar char="&gt;"/>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2846">
          <p15:clr>
            <a:srgbClr val="FBAE40"/>
          </p15:clr>
        </p15:guide>
        <p15:guide id="2" pos="292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kt links">
  <p:cSld name="Diagramm links">
    <p:spTree>
      <p:nvGrpSpPr>
        <p:cNvPr id="87" name="Shape 87"/>
        <p:cNvGrpSpPr/>
        <p:nvPr/>
      </p:nvGrpSpPr>
      <p:grpSpPr>
        <a:xfrm>
          <a:off x="0" y="0"/>
          <a:ext cx="0" cy="0"/>
          <a:chOff x="0" y="0"/>
          <a:chExt cx="0" cy="0"/>
        </a:xfrm>
      </p:grpSpPr>
      <p:sp>
        <p:nvSpPr>
          <p:cNvPr id="88" name="Google Shape;88;p47"/>
          <p:cNvSpPr txBox="1"/>
          <p:nvPr>
            <p:ph idx="12" type="sldNum"/>
          </p:nvPr>
        </p:nvSpPr>
        <p:spPr>
          <a:xfrm>
            <a:off x="8917781" y="4708800"/>
            <a:ext cx="201900" cy="1155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de"/>
              <a:t>‹#›</a:t>
            </a:fld>
            <a:endParaRPr/>
          </a:p>
        </p:txBody>
      </p:sp>
      <p:sp>
        <p:nvSpPr>
          <p:cNvPr id="89" name="Google Shape;89;p47"/>
          <p:cNvSpPr txBox="1"/>
          <p:nvPr>
            <p:ph type="title"/>
          </p:nvPr>
        </p:nvSpPr>
        <p:spPr>
          <a:xfrm>
            <a:off x="270000" y="494100"/>
            <a:ext cx="8385600" cy="403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600"/>
              <a:buFont typeface="Tahom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0" name="Google Shape;90;p47"/>
          <p:cNvSpPr txBox="1"/>
          <p:nvPr>
            <p:ph idx="1" type="body"/>
          </p:nvPr>
        </p:nvSpPr>
        <p:spPr>
          <a:xfrm>
            <a:off x="4643381" y="1653779"/>
            <a:ext cx="4236300" cy="2889600"/>
          </a:xfrm>
          <a:prstGeom prst="rect">
            <a:avLst/>
          </a:prstGeom>
          <a:noFill/>
          <a:ln>
            <a:noFill/>
          </a:ln>
        </p:spPr>
        <p:txBody>
          <a:bodyPr anchorCtr="0" anchor="t" bIns="0" lIns="0" spcFirstLastPara="1" rIns="0" wrap="square" tIns="0">
            <a:noAutofit/>
          </a:bodyPr>
          <a:lstStyle>
            <a:lvl1pPr indent="-317500" lvl="0" marL="457200" algn="l">
              <a:lnSpc>
                <a:spcPct val="147368"/>
              </a:lnSpc>
              <a:spcBef>
                <a:spcPts val="0"/>
              </a:spcBef>
              <a:spcAft>
                <a:spcPts val="0"/>
              </a:spcAft>
              <a:buClr>
                <a:schemeClr val="accent1"/>
              </a:buClr>
              <a:buSzPts val="1400"/>
              <a:buChar char="&gt;"/>
              <a:defRPr sz="1400"/>
            </a:lvl1pPr>
            <a:lvl2pPr indent="-317500" lvl="1" marL="914400" algn="l">
              <a:lnSpc>
                <a:spcPct val="147368"/>
              </a:lnSpc>
              <a:spcBef>
                <a:spcPts val="0"/>
              </a:spcBef>
              <a:spcAft>
                <a:spcPts val="0"/>
              </a:spcAft>
              <a:buClr>
                <a:schemeClr val="accent1"/>
              </a:buClr>
              <a:buSzPts val="1400"/>
              <a:buChar char="&gt;"/>
              <a:defRPr sz="1400"/>
            </a:lvl2pPr>
            <a:lvl3pPr indent="-317500" lvl="2" marL="1371600" algn="l">
              <a:lnSpc>
                <a:spcPct val="147368"/>
              </a:lnSpc>
              <a:spcBef>
                <a:spcPts val="0"/>
              </a:spcBef>
              <a:spcAft>
                <a:spcPts val="0"/>
              </a:spcAft>
              <a:buClr>
                <a:schemeClr val="accent1"/>
              </a:buClr>
              <a:buSzPts val="1400"/>
              <a:buChar char="&gt;"/>
              <a:defRPr sz="1400"/>
            </a:lvl3pPr>
            <a:lvl4pPr indent="-317500" lvl="3" marL="1828800" algn="l">
              <a:lnSpc>
                <a:spcPct val="147368"/>
              </a:lnSpc>
              <a:spcBef>
                <a:spcPts val="0"/>
              </a:spcBef>
              <a:spcAft>
                <a:spcPts val="0"/>
              </a:spcAft>
              <a:buClr>
                <a:schemeClr val="accent1"/>
              </a:buClr>
              <a:buSzPts val="1400"/>
              <a:buChar char="&gt;"/>
              <a:defRPr sz="1400"/>
            </a:lvl4pPr>
            <a:lvl5pPr indent="-317500" lvl="4" marL="2286000" algn="l">
              <a:lnSpc>
                <a:spcPct val="147368"/>
              </a:lnSpc>
              <a:spcBef>
                <a:spcPts val="0"/>
              </a:spcBef>
              <a:spcAft>
                <a:spcPts val="0"/>
              </a:spcAft>
              <a:buClr>
                <a:schemeClr val="accent1"/>
              </a:buClr>
              <a:buSzPts val="1400"/>
              <a:buChar char="&gt;"/>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2846">
          <p15:clr>
            <a:srgbClr val="FBAE40"/>
          </p15:clr>
        </p15:guide>
        <p15:guide id="2" pos="292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kt ganze Seite">
  <p:cSld name="Diagramm ganze Seite">
    <p:spTree>
      <p:nvGrpSpPr>
        <p:cNvPr id="91" name="Shape 91"/>
        <p:cNvGrpSpPr/>
        <p:nvPr/>
      </p:nvGrpSpPr>
      <p:grpSpPr>
        <a:xfrm>
          <a:off x="0" y="0"/>
          <a:ext cx="0" cy="0"/>
          <a:chOff x="0" y="0"/>
          <a:chExt cx="0" cy="0"/>
        </a:xfrm>
      </p:grpSpPr>
      <p:sp>
        <p:nvSpPr>
          <p:cNvPr id="92" name="Google Shape;92;p48"/>
          <p:cNvSpPr txBox="1"/>
          <p:nvPr>
            <p:ph idx="12" type="sldNum"/>
          </p:nvPr>
        </p:nvSpPr>
        <p:spPr>
          <a:xfrm>
            <a:off x="8917781" y="4708800"/>
            <a:ext cx="201900" cy="1155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de"/>
              <a:t>‹#›</a:t>
            </a:fld>
            <a:endParaRPr/>
          </a:p>
        </p:txBody>
      </p:sp>
      <p:sp>
        <p:nvSpPr>
          <p:cNvPr id="93" name="Google Shape;93;p48"/>
          <p:cNvSpPr txBox="1"/>
          <p:nvPr>
            <p:ph type="title"/>
          </p:nvPr>
        </p:nvSpPr>
        <p:spPr>
          <a:xfrm>
            <a:off x="270000" y="494100"/>
            <a:ext cx="8385600" cy="403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600"/>
              <a:buFont typeface="Tahom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extLst>
    <p:ext uri="{DCECCB84-F9BA-43D5-87BE-67443E8EF086}">
      <p15:sldGuideLst>
        <p15:guide id="1" pos="2846">
          <p15:clr>
            <a:srgbClr val="FBAE40"/>
          </p15:clr>
        </p15:guide>
        <p15:guide id="2" pos="292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lussfolie 02">
  <p:cSld name="Schlussfolie 02">
    <p:spTree>
      <p:nvGrpSpPr>
        <p:cNvPr id="94" name="Shape 94"/>
        <p:cNvGrpSpPr/>
        <p:nvPr/>
      </p:nvGrpSpPr>
      <p:grpSpPr>
        <a:xfrm>
          <a:off x="0" y="0"/>
          <a:ext cx="0" cy="0"/>
          <a:chOff x="0" y="0"/>
          <a:chExt cx="0" cy="0"/>
        </a:xfrm>
      </p:grpSpPr>
      <p:pic>
        <p:nvPicPr>
          <p:cNvPr id="95" name="Google Shape;95;p49"/>
          <p:cNvPicPr preferRelativeResize="0"/>
          <p:nvPr/>
        </p:nvPicPr>
        <p:blipFill rotWithShape="1">
          <a:blip r:embed="rId2">
            <a:alphaModFix/>
          </a:blip>
          <a:srcRect b="0" l="0" r="0" t="0"/>
          <a:stretch/>
        </p:blipFill>
        <p:spPr>
          <a:xfrm>
            <a:off x="0" y="635231"/>
            <a:ext cx="9157440" cy="4508270"/>
          </a:xfrm>
          <a:prstGeom prst="rect">
            <a:avLst/>
          </a:prstGeom>
          <a:noFill/>
          <a:ln>
            <a:noFill/>
          </a:ln>
        </p:spPr>
      </p:pic>
      <p:sp>
        <p:nvSpPr>
          <p:cNvPr id="96" name="Google Shape;96;p49"/>
          <p:cNvSpPr txBox="1"/>
          <p:nvPr/>
        </p:nvSpPr>
        <p:spPr>
          <a:xfrm>
            <a:off x="270000" y="270000"/>
            <a:ext cx="457200" cy="115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de" sz="800" u="none" cap="none" strike="noStrike">
                <a:solidFill>
                  <a:schemeClr val="accent3"/>
                </a:solidFill>
                <a:latin typeface="Tahoma"/>
                <a:ea typeface="Tahoma"/>
                <a:cs typeface="Tahoma"/>
                <a:sym typeface="Tahoma"/>
              </a:rPr>
              <a:t>arts.eu</a:t>
            </a:r>
            <a:endParaRPr b="0" i="0" sz="1100" u="none" cap="none" strike="noStrike">
              <a:solidFill>
                <a:srgbClr val="000000"/>
              </a:solidFill>
              <a:latin typeface="Arial"/>
              <a:ea typeface="Arial"/>
              <a:cs typeface="Arial"/>
              <a:sym typeface="Arial"/>
            </a:endParaRPr>
          </a:p>
        </p:txBody>
      </p:sp>
      <p:sp>
        <p:nvSpPr>
          <p:cNvPr id="97" name="Google Shape;97;p49"/>
          <p:cNvSpPr txBox="1"/>
          <p:nvPr>
            <p:ph idx="12" type="sldNum"/>
          </p:nvPr>
        </p:nvSpPr>
        <p:spPr>
          <a:xfrm>
            <a:off x="85567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de"/>
              <a:t>‹#›</a:t>
            </a:fld>
            <a:endParaRPr/>
          </a:p>
        </p:txBody>
      </p:sp>
      <p:sp>
        <p:nvSpPr>
          <p:cNvPr id="98" name="Google Shape;98;p49"/>
          <p:cNvSpPr txBox="1"/>
          <p:nvPr>
            <p:ph type="title"/>
          </p:nvPr>
        </p:nvSpPr>
        <p:spPr>
          <a:xfrm>
            <a:off x="302156" y="1678144"/>
            <a:ext cx="8254500" cy="3936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FFFFFF"/>
              </a:buClr>
              <a:buSzPts val="2600"/>
              <a:buNone/>
              <a:defRPr>
                <a:solidFill>
                  <a:srgbClr val="FFFF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p:cSld name="Leer">
    <p:spTree>
      <p:nvGrpSpPr>
        <p:cNvPr id="28" name="Shape 28"/>
        <p:cNvGrpSpPr/>
        <p:nvPr/>
      </p:nvGrpSpPr>
      <p:grpSpPr>
        <a:xfrm>
          <a:off x="0" y="0"/>
          <a:ext cx="0" cy="0"/>
          <a:chOff x="0" y="0"/>
          <a:chExt cx="0" cy="0"/>
        </a:xfrm>
      </p:grpSpPr>
      <p:pic>
        <p:nvPicPr>
          <p:cNvPr id="29" name="Google Shape;29;p38"/>
          <p:cNvPicPr preferRelativeResize="0"/>
          <p:nvPr/>
        </p:nvPicPr>
        <p:blipFill rotWithShape="1">
          <a:blip r:embed="rId2">
            <a:alphaModFix/>
          </a:blip>
          <a:srcRect b="0" l="0" r="0" t="0"/>
          <a:stretch/>
        </p:blipFill>
        <p:spPr>
          <a:xfrm>
            <a:off x="1191" y="1191"/>
            <a:ext cx="1190" cy="1190"/>
          </a:xfrm>
          <a:prstGeom prst="rect">
            <a:avLst/>
          </a:prstGeom>
          <a:noFill/>
          <a:ln>
            <a:noFill/>
          </a:ln>
        </p:spPr>
      </p:pic>
      <p:sp>
        <p:nvSpPr>
          <p:cNvPr id="30" name="Google Shape;30;p38"/>
          <p:cNvSpPr txBox="1"/>
          <p:nvPr>
            <p:ph idx="12" type="sldNum"/>
          </p:nvPr>
        </p:nvSpPr>
        <p:spPr>
          <a:xfrm>
            <a:off x="8917781" y="4708800"/>
            <a:ext cx="201900" cy="1155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piteltrenner">
  <p:cSld name="Kapiteltrenner">
    <p:spTree>
      <p:nvGrpSpPr>
        <p:cNvPr id="31" name="Shape 31"/>
        <p:cNvGrpSpPr/>
        <p:nvPr/>
      </p:nvGrpSpPr>
      <p:grpSpPr>
        <a:xfrm>
          <a:off x="0" y="0"/>
          <a:ext cx="0" cy="0"/>
          <a:chOff x="0" y="0"/>
          <a:chExt cx="0" cy="0"/>
        </a:xfrm>
      </p:grpSpPr>
      <p:pic>
        <p:nvPicPr>
          <p:cNvPr id="32" name="Google Shape;32;p39"/>
          <p:cNvPicPr preferRelativeResize="0"/>
          <p:nvPr/>
        </p:nvPicPr>
        <p:blipFill rotWithShape="1">
          <a:blip r:embed="rId2">
            <a:alphaModFix/>
          </a:blip>
          <a:srcRect b="0" l="0" r="0" t="0"/>
          <a:stretch/>
        </p:blipFill>
        <p:spPr>
          <a:xfrm>
            <a:off x="0" y="635231"/>
            <a:ext cx="9157440" cy="4508270"/>
          </a:xfrm>
          <a:prstGeom prst="rect">
            <a:avLst/>
          </a:prstGeom>
          <a:noFill/>
          <a:ln>
            <a:noFill/>
          </a:ln>
        </p:spPr>
      </p:pic>
      <p:sp>
        <p:nvSpPr>
          <p:cNvPr id="33" name="Google Shape;33;p39"/>
          <p:cNvSpPr txBox="1"/>
          <p:nvPr>
            <p:ph type="ctrTitle"/>
          </p:nvPr>
        </p:nvSpPr>
        <p:spPr>
          <a:xfrm>
            <a:off x="273042" y="2116765"/>
            <a:ext cx="8606700" cy="5772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lt1"/>
              </a:buClr>
              <a:buSzPts val="3800"/>
              <a:buFont typeface="Tahoma"/>
              <a:buNone/>
              <a:defRPr b="0"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4" name="Google Shape;34;p39"/>
          <p:cNvSpPr txBox="1"/>
          <p:nvPr>
            <p:ph idx="1" type="subTitle"/>
          </p:nvPr>
        </p:nvSpPr>
        <p:spPr>
          <a:xfrm>
            <a:off x="273042" y="3172500"/>
            <a:ext cx="8606700" cy="538500"/>
          </a:xfrm>
          <a:prstGeom prst="rect">
            <a:avLst/>
          </a:prstGeom>
          <a:noFill/>
          <a:ln>
            <a:noFill/>
          </a:ln>
        </p:spPr>
        <p:txBody>
          <a:bodyPr anchorCtr="0" anchor="t" bIns="0" lIns="0" spcFirstLastPara="1" rIns="0" wrap="square" tIns="0">
            <a:noAutofit/>
          </a:bodyPr>
          <a:lstStyle>
            <a:lvl1pPr lvl="0" algn="ctr">
              <a:lnSpc>
                <a:spcPct val="112000"/>
              </a:lnSpc>
              <a:spcBef>
                <a:spcPts val="0"/>
              </a:spcBef>
              <a:spcAft>
                <a:spcPts val="0"/>
              </a:spcAft>
              <a:buSzPts val="1900"/>
              <a:buNone/>
              <a:defRPr b="0" sz="1900">
                <a:solidFill>
                  <a:schemeClr val="lt1"/>
                </a:solidFill>
              </a:defRPr>
            </a:lvl1pPr>
            <a:lvl2pPr lvl="1" algn="ctr">
              <a:lnSpc>
                <a:spcPct val="140000"/>
              </a:lnSpc>
              <a:spcBef>
                <a:spcPts val="0"/>
              </a:spcBef>
              <a:spcAft>
                <a:spcPts val="0"/>
              </a:spcAft>
              <a:buSzPts val="1500"/>
              <a:buNone/>
              <a:defRPr sz="1500"/>
            </a:lvl2pPr>
            <a:lvl3pPr lvl="2" algn="ctr">
              <a:lnSpc>
                <a:spcPct val="155555"/>
              </a:lnSpc>
              <a:spcBef>
                <a:spcPts val="0"/>
              </a:spcBef>
              <a:spcAft>
                <a:spcPts val="0"/>
              </a:spcAft>
              <a:buSzPts val="1400"/>
              <a:buNone/>
              <a:defRPr sz="1400"/>
            </a:lvl3pPr>
            <a:lvl4pPr lvl="3" algn="ctr">
              <a:lnSpc>
                <a:spcPct val="175000"/>
              </a:lnSpc>
              <a:spcBef>
                <a:spcPts val="0"/>
              </a:spcBef>
              <a:spcAft>
                <a:spcPts val="0"/>
              </a:spcAft>
              <a:buSzPts val="1200"/>
              <a:buNone/>
              <a:defRPr sz="1200"/>
            </a:lvl4pPr>
            <a:lvl5pPr lvl="4" algn="ctr">
              <a:lnSpc>
                <a:spcPct val="175000"/>
              </a:lnSpc>
              <a:spcBef>
                <a:spcPts val="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35" name="Google Shape;35;p39"/>
          <p:cNvSpPr txBox="1"/>
          <p:nvPr/>
        </p:nvSpPr>
        <p:spPr>
          <a:xfrm>
            <a:off x="270000" y="270000"/>
            <a:ext cx="548700" cy="115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de" sz="800" u="none" cap="none" strike="noStrike">
                <a:solidFill>
                  <a:schemeClr val="accent3"/>
                </a:solidFill>
                <a:latin typeface="Tahoma"/>
                <a:ea typeface="Tahoma"/>
                <a:cs typeface="Tahoma"/>
                <a:sym typeface="Tahoma"/>
              </a:rPr>
              <a:t>arts.eu</a:t>
            </a:r>
            <a:endParaRPr b="0" i="0" sz="1100" u="none" cap="none" strike="noStrike">
              <a:solidFill>
                <a:srgbClr val="000000"/>
              </a:solidFill>
              <a:latin typeface="Arial"/>
              <a:ea typeface="Arial"/>
              <a:cs typeface="Arial"/>
              <a:sym typeface="Arial"/>
            </a:endParaRPr>
          </a:p>
        </p:txBody>
      </p:sp>
      <p:cxnSp>
        <p:nvCxnSpPr>
          <p:cNvPr id="36" name="Google Shape;36;p39"/>
          <p:cNvCxnSpPr/>
          <p:nvPr/>
        </p:nvCxnSpPr>
        <p:spPr>
          <a:xfrm>
            <a:off x="4240606" y="2933174"/>
            <a:ext cx="671400" cy="0"/>
          </a:xfrm>
          <a:prstGeom prst="straightConnector1">
            <a:avLst/>
          </a:prstGeom>
          <a:noFill/>
          <a:ln cap="rnd" cmpd="sng" w="39675">
            <a:solidFill>
              <a:srgbClr val="00677F"/>
            </a:solidFill>
            <a:prstDash val="solid"/>
            <a:miter lim="800000"/>
            <a:headEnd len="sm" w="sm" type="none"/>
            <a:tailEnd len="sm" w="sm" type="none"/>
          </a:ln>
        </p:spPr>
      </p:cxnSp>
      <p:sp>
        <p:nvSpPr>
          <p:cNvPr id="37" name="Google Shape;37;p39"/>
          <p:cNvSpPr txBox="1"/>
          <p:nvPr>
            <p:ph idx="12" type="sldNum"/>
          </p:nvPr>
        </p:nvSpPr>
        <p:spPr>
          <a:xfrm>
            <a:off x="85567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ntakt">
  <p:cSld name="Kontakt">
    <p:spTree>
      <p:nvGrpSpPr>
        <p:cNvPr id="38" name="Shape 38"/>
        <p:cNvGrpSpPr/>
        <p:nvPr/>
      </p:nvGrpSpPr>
      <p:grpSpPr>
        <a:xfrm>
          <a:off x="0" y="0"/>
          <a:ext cx="0" cy="0"/>
          <a:chOff x="0" y="0"/>
          <a:chExt cx="0" cy="0"/>
        </a:xfrm>
      </p:grpSpPr>
      <p:sp>
        <p:nvSpPr>
          <p:cNvPr id="39" name="Google Shape;39;p40"/>
          <p:cNvSpPr/>
          <p:nvPr/>
        </p:nvSpPr>
        <p:spPr>
          <a:xfrm>
            <a:off x="0" y="0"/>
            <a:ext cx="3048300" cy="5143500"/>
          </a:xfrm>
          <a:prstGeom prst="rect">
            <a:avLst/>
          </a:prstGeom>
          <a:gradFill>
            <a:gsLst>
              <a:gs pos="0">
                <a:schemeClr val="accent3"/>
              </a:gs>
              <a:gs pos="100000">
                <a:schemeClr val="accent1"/>
              </a:gs>
            </a:gsLst>
            <a:lin ang="27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ahoma"/>
              <a:ea typeface="Tahoma"/>
              <a:cs typeface="Tahoma"/>
              <a:sym typeface="Tahoma"/>
            </a:endParaRPr>
          </a:p>
        </p:txBody>
      </p:sp>
      <p:sp>
        <p:nvSpPr>
          <p:cNvPr id="40" name="Google Shape;40;p40"/>
          <p:cNvSpPr txBox="1"/>
          <p:nvPr>
            <p:ph idx="12" type="sldNum"/>
          </p:nvPr>
        </p:nvSpPr>
        <p:spPr>
          <a:xfrm>
            <a:off x="8917781" y="4708800"/>
            <a:ext cx="201900" cy="1155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de"/>
              <a:t>‹#›</a:t>
            </a:fld>
            <a:endParaRPr/>
          </a:p>
        </p:txBody>
      </p:sp>
      <p:sp>
        <p:nvSpPr>
          <p:cNvPr id="41" name="Google Shape;41;p40"/>
          <p:cNvSpPr txBox="1"/>
          <p:nvPr/>
        </p:nvSpPr>
        <p:spPr>
          <a:xfrm>
            <a:off x="270000" y="270000"/>
            <a:ext cx="523200" cy="115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de" sz="800" u="none" cap="none" strike="noStrike">
                <a:solidFill>
                  <a:schemeClr val="lt1"/>
                </a:solidFill>
                <a:latin typeface="Tahoma"/>
                <a:ea typeface="Tahoma"/>
                <a:cs typeface="Tahoma"/>
                <a:sym typeface="Tahoma"/>
              </a:rPr>
              <a:t>arts.eu</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p:cSld name="Headline">
    <p:spTree>
      <p:nvGrpSpPr>
        <p:cNvPr id="42" name="Shape 42"/>
        <p:cNvGrpSpPr/>
        <p:nvPr/>
      </p:nvGrpSpPr>
      <p:grpSpPr>
        <a:xfrm>
          <a:off x="0" y="0"/>
          <a:ext cx="0" cy="0"/>
          <a:chOff x="0" y="0"/>
          <a:chExt cx="0" cy="0"/>
        </a:xfrm>
      </p:grpSpPr>
      <p:sp>
        <p:nvSpPr>
          <p:cNvPr id="43" name="Google Shape;43;p41"/>
          <p:cNvSpPr txBox="1"/>
          <p:nvPr>
            <p:ph idx="12" type="sldNum"/>
          </p:nvPr>
        </p:nvSpPr>
        <p:spPr>
          <a:xfrm>
            <a:off x="8917781" y="4708800"/>
            <a:ext cx="201900" cy="1155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de"/>
              <a:t>‹#›</a:t>
            </a:fld>
            <a:endParaRPr/>
          </a:p>
        </p:txBody>
      </p:sp>
      <p:sp>
        <p:nvSpPr>
          <p:cNvPr id="44" name="Google Shape;44;p41"/>
          <p:cNvSpPr txBox="1"/>
          <p:nvPr>
            <p:ph idx="1" type="body"/>
          </p:nvPr>
        </p:nvSpPr>
        <p:spPr>
          <a:xfrm>
            <a:off x="46463" y="939600"/>
            <a:ext cx="3879900" cy="403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2600"/>
              <a:buNone/>
              <a:defRPr b="0" sz="2600">
                <a:solidFill>
                  <a:schemeClr val="dk2"/>
                </a:solidFill>
              </a:defRPr>
            </a:lvl1pPr>
            <a:lvl2pPr indent="-317500" lvl="1" marL="914400" algn="l">
              <a:lnSpc>
                <a:spcPct val="155555"/>
              </a:lnSpc>
              <a:spcBef>
                <a:spcPts val="0"/>
              </a:spcBef>
              <a:spcAft>
                <a:spcPts val="0"/>
              </a:spcAft>
              <a:buSzPts val="1400"/>
              <a:buChar char="&gt;"/>
              <a:defRPr/>
            </a:lvl2pPr>
            <a:lvl3pPr indent="-317500" lvl="2" marL="1371600" algn="l">
              <a:lnSpc>
                <a:spcPct val="155555"/>
              </a:lnSpc>
              <a:spcBef>
                <a:spcPts val="0"/>
              </a:spcBef>
              <a:spcAft>
                <a:spcPts val="0"/>
              </a:spcAft>
              <a:buSzPts val="1400"/>
              <a:buChar char="&gt;"/>
              <a:defRPr/>
            </a:lvl3pPr>
            <a:lvl4pPr indent="-317500" lvl="3" marL="1828800" algn="l">
              <a:lnSpc>
                <a:spcPct val="155555"/>
              </a:lnSpc>
              <a:spcBef>
                <a:spcPts val="0"/>
              </a:spcBef>
              <a:spcAft>
                <a:spcPts val="0"/>
              </a:spcAft>
              <a:buSzPts val="1400"/>
              <a:buChar char="&gt;"/>
              <a:defRPr/>
            </a:lvl4pPr>
            <a:lvl5pPr indent="-317500" lvl="4" marL="2286000" algn="l">
              <a:lnSpc>
                <a:spcPct val="155555"/>
              </a:lnSpc>
              <a:spcBef>
                <a:spcPts val="0"/>
              </a:spcBef>
              <a:spcAft>
                <a:spcPts val="0"/>
              </a:spcAft>
              <a:buSzPts val="1400"/>
              <a:buChar char="&gt;"/>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 name="Google Shape;45;p41"/>
          <p:cNvSpPr txBox="1"/>
          <p:nvPr>
            <p:ph type="title"/>
          </p:nvPr>
        </p:nvSpPr>
        <p:spPr>
          <a:xfrm>
            <a:off x="270000" y="494100"/>
            <a:ext cx="8385600" cy="403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600"/>
              <a:buFont typeface="Tahom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 Text">
  <p:cSld name="Headline + Text">
    <p:spTree>
      <p:nvGrpSpPr>
        <p:cNvPr id="46" name="Shape 46"/>
        <p:cNvGrpSpPr/>
        <p:nvPr/>
      </p:nvGrpSpPr>
      <p:grpSpPr>
        <a:xfrm>
          <a:off x="0" y="0"/>
          <a:ext cx="0" cy="0"/>
          <a:chOff x="0" y="0"/>
          <a:chExt cx="0" cy="0"/>
        </a:xfrm>
      </p:grpSpPr>
      <p:sp>
        <p:nvSpPr>
          <p:cNvPr id="47" name="Google Shape;47;p42"/>
          <p:cNvSpPr txBox="1"/>
          <p:nvPr>
            <p:ph idx="12" type="sldNum"/>
          </p:nvPr>
        </p:nvSpPr>
        <p:spPr>
          <a:xfrm>
            <a:off x="8917781" y="4708800"/>
            <a:ext cx="202200" cy="1155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de"/>
              <a:t>‹#›</a:t>
            </a:fld>
            <a:endParaRPr/>
          </a:p>
        </p:txBody>
      </p:sp>
      <p:sp>
        <p:nvSpPr>
          <p:cNvPr id="48" name="Google Shape;48;p42"/>
          <p:cNvSpPr/>
          <p:nvPr>
            <p:ph idx="10" type="dt"/>
          </p:nvPr>
        </p:nvSpPr>
        <p:spPr>
          <a:xfrm>
            <a:off x="270000" y="4657500"/>
            <a:ext cx="658800" cy="216000"/>
          </a:xfrm>
          <a:prstGeom prst="roundRect">
            <a:avLst>
              <a:gd fmla="val 50000" name="adj"/>
            </a:avLst>
          </a:prstGeom>
          <a:solidFill>
            <a:schemeClr val="dk1"/>
          </a:solid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49" name="Google Shape;49;p42"/>
          <p:cNvSpPr txBox="1"/>
          <p:nvPr>
            <p:ph idx="11" type="ftr"/>
          </p:nvPr>
        </p:nvSpPr>
        <p:spPr>
          <a:xfrm>
            <a:off x="1119187" y="4707792"/>
            <a:ext cx="910200" cy="1155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50" name="Google Shape;50;p42"/>
          <p:cNvSpPr txBox="1"/>
          <p:nvPr>
            <p:ph idx="1" type="body"/>
          </p:nvPr>
        </p:nvSpPr>
        <p:spPr>
          <a:xfrm>
            <a:off x="270000" y="939600"/>
            <a:ext cx="8609700" cy="403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2600"/>
              <a:buNone/>
              <a:defRPr b="0" sz="2600">
                <a:solidFill>
                  <a:schemeClr val="dk2"/>
                </a:solidFill>
              </a:defRPr>
            </a:lvl1pPr>
            <a:lvl2pPr indent="-317500" lvl="1" marL="914400" algn="l">
              <a:lnSpc>
                <a:spcPct val="155555"/>
              </a:lnSpc>
              <a:spcBef>
                <a:spcPts val="0"/>
              </a:spcBef>
              <a:spcAft>
                <a:spcPts val="0"/>
              </a:spcAft>
              <a:buSzPts val="1400"/>
              <a:buChar char="&gt;"/>
              <a:defRPr/>
            </a:lvl2pPr>
            <a:lvl3pPr indent="-317500" lvl="2" marL="1371600" algn="l">
              <a:lnSpc>
                <a:spcPct val="155555"/>
              </a:lnSpc>
              <a:spcBef>
                <a:spcPts val="0"/>
              </a:spcBef>
              <a:spcAft>
                <a:spcPts val="0"/>
              </a:spcAft>
              <a:buSzPts val="1400"/>
              <a:buChar char="&gt;"/>
              <a:defRPr/>
            </a:lvl3pPr>
            <a:lvl4pPr indent="-317500" lvl="3" marL="1828800" algn="l">
              <a:lnSpc>
                <a:spcPct val="155555"/>
              </a:lnSpc>
              <a:spcBef>
                <a:spcPts val="0"/>
              </a:spcBef>
              <a:spcAft>
                <a:spcPts val="0"/>
              </a:spcAft>
              <a:buSzPts val="1400"/>
              <a:buChar char="&gt;"/>
              <a:defRPr/>
            </a:lvl4pPr>
            <a:lvl5pPr indent="-317500" lvl="4" marL="2286000" algn="l">
              <a:lnSpc>
                <a:spcPct val="155555"/>
              </a:lnSpc>
              <a:spcBef>
                <a:spcPts val="0"/>
              </a:spcBef>
              <a:spcAft>
                <a:spcPts val="0"/>
              </a:spcAft>
              <a:buSzPts val="1400"/>
              <a:buChar char="&gt;"/>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1" name="Google Shape;51;p42"/>
          <p:cNvSpPr txBox="1"/>
          <p:nvPr>
            <p:ph type="title"/>
          </p:nvPr>
        </p:nvSpPr>
        <p:spPr>
          <a:xfrm>
            <a:off x="270000" y="494100"/>
            <a:ext cx="8033700" cy="403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600"/>
              <a:buFont typeface="Tahom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 name="Google Shape;52;p42"/>
          <p:cNvSpPr txBox="1"/>
          <p:nvPr>
            <p:ph idx="2" type="body"/>
          </p:nvPr>
        </p:nvSpPr>
        <p:spPr>
          <a:xfrm>
            <a:off x="270000" y="1653779"/>
            <a:ext cx="8615400" cy="2889600"/>
          </a:xfrm>
          <a:prstGeom prst="rect">
            <a:avLst/>
          </a:prstGeom>
          <a:noFill/>
          <a:ln>
            <a:noFill/>
          </a:ln>
        </p:spPr>
        <p:txBody>
          <a:bodyPr anchorCtr="0" anchor="t" bIns="0" lIns="0" spcFirstLastPara="1" rIns="0" wrap="square" tIns="0">
            <a:noAutofit/>
          </a:bodyPr>
          <a:lstStyle>
            <a:lvl1pPr indent="-317500" lvl="0" marL="457200" algn="l">
              <a:lnSpc>
                <a:spcPct val="147368"/>
              </a:lnSpc>
              <a:spcBef>
                <a:spcPts val="0"/>
              </a:spcBef>
              <a:spcAft>
                <a:spcPts val="0"/>
              </a:spcAft>
              <a:buSzPts val="1400"/>
              <a:buChar char="&gt;"/>
              <a:defRPr/>
            </a:lvl1pPr>
            <a:lvl2pPr indent="-317500" lvl="1" marL="914400" algn="l">
              <a:lnSpc>
                <a:spcPct val="147368"/>
              </a:lnSpc>
              <a:spcBef>
                <a:spcPts val="0"/>
              </a:spcBef>
              <a:spcAft>
                <a:spcPts val="0"/>
              </a:spcAft>
              <a:buSzPts val="1400"/>
              <a:buChar char="&gt;"/>
              <a:defRPr/>
            </a:lvl2pPr>
            <a:lvl3pPr indent="-317500" lvl="2" marL="1371600" algn="l">
              <a:lnSpc>
                <a:spcPct val="147368"/>
              </a:lnSpc>
              <a:spcBef>
                <a:spcPts val="0"/>
              </a:spcBef>
              <a:spcAft>
                <a:spcPts val="0"/>
              </a:spcAft>
              <a:buSzPts val="1400"/>
              <a:buChar char="&gt;"/>
              <a:defRPr/>
            </a:lvl3pPr>
            <a:lvl4pPr indent="-317500" lvl="3" marL="1828800" algn="l">
              <a:lnSpc>
                <a:spcPct val="147368"/>
              </a:lnSpc>
              <a:spcBef>
                <a:spcPts val="0"/>
              </a:spcBef>
              <a:spcAft>
                <a:spcPts val="0"/>
              </a:spcAft>
              <a:buSzPts val="1400"/>
              <a:buChar char="&gt;"/>
              <a:defRPr/>
            </a:lvl4pPr>
            <a:lvl5pPr indent="-317500" lvl="4" marL="2286000" algn="l">
              <a:lnSpc>
                <a:spcPct val="147368"/>
              </a:lnSpc>
              <a:spcBef>
                <a:spcPts val="0"/>
              </a:spcBef>
              <a:spcAft>
                <a:spcPts val="0"/>
              </a:spcAft>
              <a:buSzPts val="1400"/>
              <a:buChar char="&gt;"/>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rechts">
  <p:cSld name="Icon rechts">
    <p:spTree>
      <p:nvGrpSpPr>
        <p:cNvPr id="53" name="Shape 53"/>
        <p:cNvGrpSpPr/>
        <p:nvPr/>
      </p:nvGrpSpPr>
      <p:grpSpPr>
        <a:xfrm>
          <a:off x="0" y="0"/>
          <a:ext cx="0" cy="0"/>
          <a:chOff x="0" y="0"/>
          <a:chExt cx="0" cy="0"/>
        </a:xfrm>
      </p:grpSpPr>
      <p:sp>
        <p:nvSpPr>
          <p:cNvPr id="54" name="Google Shape;54;p43"/>
          <p:cNvSpPr txBox="1"/>
          <p:nvPr>
            <p:ph idx="12" type="sldNum"/>
          </p:nvPr>
        </p:nvSpPr>
        <p:spPr>
          <a:xfrm>
            <a:off x="8917781" y="4708800"/>
            <a:ext cx="201900" cy="1155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de"/>
              <a:t>‹#›</a:t>
            </a:fld>
            <a:endParaRPr/>
          </a:p>
        </p:txBody>
      </p:sp>
      <p:sp>
        <p:nvSpPr>
          <p:cNvPr id="55" name="Google Shape;55;p43"/>
          <p:cNvSpPr txBox="1"/>
          <p:nvPr>
            <p:ph type="title"/>
          </p:nvPr>
        </p:nvSpPr>
        <p:spPr>
          <a:xfrm>
            <a:off x="270000" y="494100"/>
            <a:ext cx="8382300" cy="403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600"/>
              <a:buFont typeface="Tahom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p43"/>
          <p:cNvSpPr txBox="1"/>
          <p:nvPr>
            <p:ph idx="1" type="body"/>
          </p:nvPr>
        </p:nvSpPr>
        <p:spPr>
          <a:xfrm>
            <a:off x="270000" y="1653779"/>
            <a:ext cx="4236300" cy="2889600"/>
          </a:xfrm>
          <a:prstGeom prst="rect">
            <a:avLst/>
          </a:prstGeom>
          <a:noFill/>
          <a:ln>
            <a:noFill/>
          </a:ln>
        </p:spPr>
        <p:txBody>
          <a:bodyPr anchorCtr="0" anchor="t" bIns="0" lIns="0" spcFirstLastPara="1" rIns="0" wrap="square" tIns="0">
            <a:noAutofit/>
          </a:bodyPr>
          <a:lstStyle>
            <a:lvl1pPr indent="-317500" lvl="0" marL="457200" algn="l">
              <a:lnSpc>
                <a:spcPct val="152631"/>
              </a:lnSpc>
              <a:spcBef>
                <a:spcPts val="0"/>
              </a:spcBef>
              <a:spcAft>
                <a:spcPts val="0"/>
              </a:spcAft>
              <a:buSzPts val="1400"/>
              <a:buChar char="&gt;"/>
              <a:defRPr sz="1400"/>
            </a:lvl1pPr>
            <a:lvl2pPr indent="-317500" lvl="1" marL="914400" algn="l">
              <a:lnSpc>
                <a:spcPct val="152631"/>
              </a:lnSpc>
              <a:spcBef>
                <a:spcPts val="0"/>
              </a:spcBef>
              <a:spcAft>
                <a:spcPts val="0"/>
              </a:spcAft>
              <a:buSzPts val="1400"/>
              <a:buChar char="&gt;"/>
              <a:defRPr sz="1400"/>
            </a:lvl2pPr>
            <a:lvl3pPr indent="-317500" lvl="2" marL="1371600" algn="l">
              <a:lnSpc>
                <a:spcPct val="152631"/>
              </a:lnSpc>
              <a:spcBef>
                <a:spcPts val="0"/>
              </a:spcBef>
              <a:spcAft>
                <a:spcPts val="0"/>
              </a:spcAft>
              <a:buSzPts val="1400"/>
              <a:buChar char="&gt;"/>
              <a:defRPr sz="1400"/>
            </a:lvl3pPr>
            <a:lvl4pPr indent="-317500" lvl="3" marL="1828800" algn="l">
              <a:lnSpc>
                <a:spcPct val="152631"/>
              </a:lnSpc>
              <a:spcBef>
                <a:spcPts val="0"/>
              </a:spcBef>
              <a:spcAft>
                <a:spcPts val="0"/>
              </a:spcAft>
              <a:buSzPts val="1400"/>
              <a:buChar char="&gt;"/>
              <a:defRPr sz="1400"/>
            </a:lvl4pPr>
            <a:lvl5pPr indent="-317500" lvl="4" marL="2286000" algn="l">
              <a:lnSpc>
                <a:spcPct val="152631"/>
              </a:lnSpc>
              <a:spcBef>
                <a:spcPts val="0"/>
              </a:spcBef>
              <a:spcAft>
                <a:spcPts val="0"/>
              </a:spcAft>
              <a:buSzPts val="1400"/>
              <a:buChar char="&gt;"/>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7" name="Google Shape;57;p43"/>
          <p:cNvSpPr/>
          <p:nvPr/>
        </p:nvSpPr>
        <p:spPr>
          <a:xfrm>
            <a:off x="3752851" y="1753792"/>
            <a:ext cx="1638300" cy="163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sp>
        <p:nvSpPr>
          <p:cNvPr id="58" name="Google Shape;58;p43"/>
          <p:cNvSpPr/>
          <p:nvPr/>
        </p:nvSpPr>
        <p:spPr>
          <a:xfrm>
            <a:off x="6040042" y="2232423"/>
            <a:ext cx="953691" cy="703660"/>
          </a:xfrm>
          <a:custGeom>
            <a:rect b="b" l="l" r="r" t="t"/>
            <a:pathLst>
              <a:path extrusionOk="0" h="284" w="384">
                <a:moveTo>
                  <a:pt x="373" y="150"/>
                </a:moveTo>
                <a:cubicBezTo>
                  <a:pt x="284" y="19"/>
                  <a:pt x="284" y="19"/>
                  <a:pt x="284" y="19"/>
                </a:cubicBezTo>
                <a:cubicBezTo>
                  <a:pt x="284" y="19"/>
                  <a:pt x="284" y="19"/>
                  <a:pt x="284" y="19"/>
                </a:cubicBezTo>
                <a:cubicBezTo>
                  <a:pt x="284" y="19"/>
                  <a:pt x="284" y="19"/>
                  <a:pt x="284" y="19"/>
                </a:cubicBezTo>
                <a:cubicBezTo>
                  <a:pt x="273" y="4"/>
                  <a:pt x="252" y="0"/>
                  <a:pt x="237" y="10"/>
                </a:cubicBezTo>
                <a:cubicBezTo>
                  <a:pt x="228" y="17"/>
                  <a:pt x="223" y="27"/>
                  <a:pt x="223" y="38"/>
                </a:cubicBezTo>
                <a:cubicBezTo>
                  <a:pt x="223" y="44"/>
                  <a:pt x="223" y="44"/>
                  <a:pt x="223" y="44"/>
                </a:cubicBezTo>
                <a:cubicBezTo>
                  <a:pt x="207" y="44"/>
                  <a:pt x="207" y="44"/>
                  <a:pt x="207" y="44"/>
                </a:cubicBezTo>
                <a:cubicBezTo>
                  <a:pt x="207" y="68"/>
                  <a:pt x="207" y="68"/>
                  <a:pt x="207" y="68"/>
                </a:cubicBezTo>
                <a:cubicBezTo>
                  <a:pt x="207" y="74"/>
                  <a:pt x="203" y="78"/>
                  <a:pt x="197" y="79"/>
                </a:cubicBezTo>
                <a:cubicBezTo>
                  <a:pt x="192" y="79"/>
                  <a:pt x="187" y="74"/>
                  <a:pt x="187" y="69"/>
                </a:cubicBezTo>
                <a:cubicBezTo>
                  <a:pt x="187" y="69"/>
                  <a:pt x="187" y="69"/>
                  <a:pt x="187" y="68"/>
                </a:cubicBezTo>
                <a:cubicBezTo>
                  <a:pt x="187" y="44"/>
                  <a:pt x="187" y="44"/>
                  <a:pt x="187" y="44"/>
                </a:cubicBezTo>
                <a:cubicBezTo>
                  <a:pt x="173" y="44"/>
                  <a:pt x="173" y="44"/>
                  <a:pt x="173" y="44"/>
                </a:cubicBezTo>
                <a:cubicBezTo>
                  <a:pt x="173" y="38"/>
                  <a:pt x="173" y="38"/>
                  <a:pt x="173" y="38"/>
                </a:cubicBezTo>
                <a:cubicBezTo>
                  <a:pt x="173" y="19"/>
                  <a:pt x="158" y="4"/>
                  <a:pt x="140" y="4"/>
                </a:cubicBezTo>
                <a:cubicBezTo>
                  <a:pt x="129" y="4"/>
                  <a:pt x="119" y="10"/>
                  <a:pt x="112" y="19"/>
                </a:cubicBezTo>
                <a:cubicBezTo>
                  <a:pt x="112" y="19"/>
                  <a:pt x="112" y="19"/>
                  <a:pt x="112" y="19"/>
                </a:cubicBezTo>
                <a:cubicBezTo>
                  <a:pt x="112" y="19"/>
                  <a:pt x="112" y="19"/>
                  <a:pt x="112" y="19"/>
                </a:cubicBezTo>
                <a:cubicBezTo>
                  <a:pt x="23" y="150"/>
                  <a:pt x="23" y="150"/>
                  <a:pt x="23" y="150"/>
                </a:cubicBezTo>
                <a:cubicBezTo>
                  <a:pt x="0" y="189"/>
                  <a:pt x="13" y="239"/>
                  <a:pt x="52" y="261"/>
                </a:cubicBezTo>
                <a:cubicBezTo>
                  <a:pt x="91" y="284"/>
                  <a:pt x="141" y="270"/>
                  <a:pt x="163" y="232"/>
                </a:cubicBezTo>
                <a:cubicBezTo>
                  <a:pt x="170" y="219"/>
                  <a:pt x="174" y="205"/>
                  <a:pt x="174" y="191"/>
                </a:cubicBezTo>
                <a:cubicBezTo>
                  <a:pt x="174" y="167"/>
                  <a:pt x="174" y="167"/>
                  <a:pt x="174" y="167"/>
                </a:cubicBezTo>
                <a:cubicBezTo>
                  <a:pt x="187" y="167"/>
                  <a:pt x="187" y="167"/>
                  <a:pt x="187" y="167"/>
                </a:cubicBezTo>
                <a:cubicBezTo>
                  <a:pt x="187" y="141"/>
                  <a:pt x="187" y="141"/>
                  <a:pt x="187" y="141"/>
                </a:cubicBezTo>
                <a:cubicBezTo>
                  <a:pt x="187" y="136"/>
                  <a:pt x="191" y="131"/>
                  <a:pt x="197" y="131"/>
                </a:cubicBezTo>
                <a:cubicBezTo>
                  <a:pt x="202" y="131"/>
                  <a:pt x="207" y="135"/>
                  <a:pt x="207" y="141"/>
                </a:cubicBezTo>
                <a:cubicBezTo>
                  <a:pt x="207" y="141"/>
                  <a:pt x="207" y="141"/>
                  <a:pt x="207" y="141"/>
                </a:cubicBezTo>
                <a:cubicBezTo>
                  <a:pt x="207" y="167"/>
                  <a:pt x="207" y="167"/>
                  <a:pt x="207" y="167"/>
                </a:cubicBezTo>
                <a:cubicBezTo>
                  <a:pt x="222" y="167"/>
                  <a:pt x="222" y="167"/>
                  <a:pt x="222" y="167"/>
                </a:cubicBezTo>
                <a:cubicBezTo>
                  <a:pt x="222" y="191"/>
                  <a:pt x="222" y="191"/>
                  <a:pt x="222" y="191"/>
                </a:cubicBezTo>
                <a:cubicBezTo>
                  <a:pt x="222" y="236"/>
                  <a:pt x="258" y="272"/>
                  <a:pt x="303" y="272"/>
                </a:cubicBezTo>
                <a:cubicBezTo>
                  <a:pt x="348" y="272"/>
                  <a:pt x="384" y="236"/>
                  <a:pt x="384" y="191"/>
                </a:cubicBezTo>
                <a:cubicBezTo>
                  <a:pt x="384" y="177"/>
                  <a:pt x="381" y="163"/>
                  <a:pt x="373" y="150"/>
                </a:cubicBezTo>
                <a:close/>
                <a:moveTo>
                  <a:pt x="93" y="243"/>
                </a:moveTo>
                <a:cubicBezTo>
                  <a:pt x="64" y="243"/>
                  <a:pt x="41" y="219"/>
                  <a:pt x="41" y="191"/>
                </a:cubicBezTo>
                <a:cubicBezTo>
                  <a:pt x="41" y="162"/>
                  <a:pt x="64" y="139"/>
                  <a:pt x="93" y="139"/>
                </a:cubicBezTo>
                <a:cubicBezTo>
                  <a:pt x="121" y="139"/>
                  <a:pt x="145" y="162"/>
                  <a:pt x="145" y="191"/>
                </a:cubicBezTo>
                <a:cubicBezTo>
                  <a:pt x="145" y="191"/>
                  <a:pt x="145" y="191"/>
                  <a:pt x="145" y="191"/>
                </a:cubicBezTo>
                <a:cubicBezTo>
                  <a:pt x="145" y="219"/>
                  <a:pt x="121" y="243"/>
                  <a:pt x="93" y="243"/>
                </a:cubicBezTo>
                <a:close/>
                <a:moveTo>
                  <a:pt x="303" y="243"/>
                </a:moveTo>
                <a:cubicBezTo>
                  <a:pt x="275" y="243"/>
                  <a:pt x="251" y="219"/>
                  <a:pt x="251" y="191"/>
                </a:cubicBezTo>
                <a:cubicBezTo>
                  <a:pt x="251" y="162"/>
                  <a:pt x="275" y="139"/>
                  <a:pt x="303" y="139"/>
                </a:cubicBezTo>
                <a:cubicBezTo>
                  <a:pt x="332" y="139"/>
                  <a:pt x="355" y="162"/>
                  <a:pt x="355" y="191"/>
                </a:cubicBezTo>
                <a:cubicBezTo>
                  <a:pt x="355" y="219"/>
                  <a:pt x="332" y="243"/>
                  <a:pt x="303" y="243"/>
                </a:cubicBezTo>
                <a:cubicBezTo>
                  <a:pt x="303" y="243"/>
                  <a:pt x="303" y="243"/>
                  <a:pt x="303" y="243"/>
                </a:cubicBezTo>
                <a:close/>
              </a:path>
            </a:pathLst>
          </a:custGeom>
          <a:solidFill>
            <a:srgbClr val="00677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sp>
        <p:nvSpPr>
          <p:cNvPr id="59" name="Google Shape;59;p43"/>
          <p:cNvSpPr/>
          <p:nvPr/>
        </p:nvSpPr>
        <p:spPr>
          <a:xfrm>
            <a:off x="4698208" y="2578895"/>
            <a:ext cx="258300" cy="258300"/>
          </a:xfrm>
          <a:prstGeom prst="ellipse">
            <a:avLst/>
          </a:pr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sp>
        <p:nvSpPr>
          <p:cNvPr id="60" name="Google Shape;60;p43"/>
          <p:cNvSpPr/>
          <p:nvPr/>
        </p:nvSpPr>
        <p:spPr>
          <a:xfrm>
            <a:off x="4182667" y="2578895"/>
            <a:ext cx="257100" cy="258300"/>
          </a:xfrm>
          <a:prstGeom prst="ellipse">
            <a:avLst/>
          </a:pr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sp>
        <p:nvSpPr>
          <p:cNvPr id="61" name="Google Shape;61;p43"/>
          <p:cNvSpPr/>
          <p:nvPr/>
        </p:nvSpPr>
        <p:spPr>
          <a:xfrm rot="1710769">
            <a:off x="5517744" y="1328412"/>
            <a:ext cx="2486826" cy="2486826"/>
          </a:xfrm>
          <a:prstGeom prst="ellipse">
            <a:avLst/>
          </a:prstGeom>
          <a:gradFill>
            <a:gsLst>
              <a:gs pos="0">
                <a:schemeClr val="accent3"/>
              </a:gs>
              <a:gs pos="7000">
                <a:schemeClr val="accent3"/>
              </a:gs>
              <a:gs pos="72000">
                <a:schemeClr val="accent1"/>
              </a:gs>
              <a:gs pos="100000">
                <a:schemeClr val="accent1"/>
              </a:gs>
            </a:gsLst>
            <a:lin ang="135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ahoma"/>
              <a:ea typeface="Tahoma"/>
              <a:cs typeface="Tahoma"/>
              <a:sym typeface="Tahom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01 ohne Titelthema" showMasterSp="0">
  <p:cSld name="Titel 01 ohne Titelthema">
    <p:spTree>
      <p:nvGrpSpPr>
        <p:cNvPr id="62" name="Shape 62"/>
        <p:cNvGrpSpPr/>
        <p:nvPr/>
      </p:nvGrpSpPr>
      <p:grpSpPr>
        <a:xfrm>
          <a:off x="0" y="0"/>
          <a:ext cx="0" cy="0"/>
          <a:chOff x="0" y="0"/>
          <a:chExt cx="0" cy="0"/>
        </a:xfrm>
      </p:grpSpPr>
      <p:pic>
        <p:nvPicPr>
          <p:cNvPr id="63" name="Google Shape;63;p44"/>
          <p:cNvPicPr preferRelativeResize="0"/>
          <p:nvPr/>
        </p:nvPicPr>
        <p:blipFill rotWithShape="1">
          <a:blip r:embed="rId2">
            <a:alphaModFix/>
          </a:blip>
          <a:srcRect b="0" l="0" r="25378" t="0"/>
          <a:stretch/>
        </p:blipFill>
        <p:spPr>
          <a:xfrm>
            <a:off x="0" y="0"/>
            <a:ext cx="6823180" cy="5143505"/>
          </a:xfrm>
          <a:prstGeom prst="rect">
            <a:avLst/>
          </a:prstGeom>
          <a:noFill/>
          <a:ln>
            <a:noFill/>
          </a:ln>
        </p:spPr>
      </p:pic>
      <p:sp>
        <p:nvSpPr>
          <p:cNvPr id="64" name="Google Shape;64;p44"/>
          <p:cNvSpPr txBox="1"/>
          <p:nvPr>
            <p:ph type="ctrTitle"/>
          </p:nvPr>
        </p:nvSpPr>
        <p:spPr>
          <a:xfrm>
            <a:off x="229500" y="1784700"/>
            <a:ext cx="6593700" cy="1615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5300"/>
              <a:buFont typeface="Tahoma"/>
              <a:buNone/>
              <a:defRPr b="0" sz="53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grpSp>
        <p:nvGrpSpPr>
          <p:cNvPr id="65" name="Google Shape;65;p44"/>
          <p:cNvGrpSpPr/>
          <p:nvPr/>
        </p:nvGrpSpPr>
        <p:grpSpPr>
          <a:xfrm>
            <a:off x="7177673" y="492919"/>
            <a:ext cx="1712119" cy="695250"/>
            <a:chOff x="4041775" y="149225"/>
            <a:chExt cx="2282825" cy="927000"/>
          </a:xfrm>
        </p:grpSpPr>
        <p:sp>
          <p:nvSpPr>
            <p:cNvPr id="66" name="Google Shape;66;p44"/>
            <p:cNvSpPr/>
            <p:nvPr/>
          </p:nvSpPr>
          <p:spPr>
            <a:xfrm>
              <a:off x="5789613" y="449263"/>
              <a:ext cx="274638" cy="328613"/>
            </a:xfrm>
            <a:custGeom>
              <a:rect b="b" l="l" r="r" t="t"/>
              <a:pathLst>
                <a:path extrusionOk="0" h="99" w="83">
                  <a:moveTo>
                    <a:pt x="38" y="99"/>
                  </a:moveTo>
                  <a:cubicBezTo>
                    <a:pt x="35" y="99"/>
                    <a:pt x="34" y="97"/>
                    <a:pt x="34" y="95"/>
                  </a:cubicBezTo>
                  <a:cubicBezTo>
                    <a:pt x="34" y="16"/>
                    <a:pt x="34" y="16"/>
                    <a:pt x="34" y="16"/>
                  </a:cubicBezTo>
                  <a:cubicBezTo>
                    <a:pt x="4" y="16"/>
                    <a:pt x="4" y="16"/>
                    <a:pt x="4" y="16"/>
                  </a:cubicBezTo>
                  <a:cubicBezTo>
                    <a:pt x="2" y="16"/>
                    <a:pt x="0" y="14"/>
                    <a:pt x="0" y="12"/>
                  </a:cubicBezTo>
                  <a:cubicBezTo>
                    <a:pt x="0" y="4"/>
                    <a:pt x="0" y="4"/>
                    <a:pt x="0" y="4"/>
                  </a:cubicBezTo>
                  <a:cubicBezTo>
                    <a:pt x="0" y="1"/>
                    <a:pt x="2" y="0"/>
                    <a:pt x="4" y="0"/>
                  </a:cubicBezTo>
                  <a:cubicBezTo>
                    <a:pt x="79" y="0"/>
                    <a:pt x="79" y="0"/>
                    <a:pt x="79" y="0"/>
                  </a:cubicBezTo>
                  <a:cubicBezTo>
                    <a:pt x="81" y="0"/>
                    <a:pt x="83" y="1"/>
                    <a:pt x="83" y="4"/>
                  </a:cubicBezTo>
                  <a:cubicBezTo>
                    <a:pt x="83" y="12"/>
                    <a:pt x="83" y="12"/>
                    <a:pt x="83" y="12"/>
                  </a:cubicBezTo>
                  <a:cubicBezTo>
                    <a:pt x="83" y="14"/>
                    <a:pt x="81" y="16"/>
                    <a:pt x="79" y="16"/>
                  </a:cubicBezTo>
                  <a:cubicBezTo>
                    <a:pt x="50" y="16"/>
                    <a:pt x="50" y="16"/>
                    <a:pt x="50" y="16"/>
                  </a:cubicBezTo>
                  <a:cubicBezTo>
                    <a:pt x="50" y="95"/>
                    <a:pt x="50" y="95"/>
                    <a:pt x="50" y="95"/>
                  </a:cubicBezTo>
                  <a:cubicBezTo>
                    <a:pt x="50" y="97"/>
                    <a:pt x="48" y="99"/>
                    <a:pt x="46" y="99"/>
                  </a:cubicBezTo>
                  <a:lnTo>
                    <a:pt x="38" y="99"/>
                  </a:lnTo>
                  <a:close/>
                </a:path>
              </a:pathLst>
            </a:custGeom>
            <a:solidFill>
              <a:srgbClr val="1D1D1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sp>
          <p:nvSpPr>
            <p:cNvPr id="67" name="Google Shape;67;p44"/>
            <p:cNvSpPr/>
            <p:nvPr/>
          </p:nvSpPr>
          <p:spPr>
            <a:xfrm>
              <a:off x="6089650" y="441325"/>
              <a:ext cx="234950" cy="342900"/>
            </a:xfrm>
            <a:custGeom>
              <a:rect b="b" l="l" r="r" t="t"/>
              <a:pathLst>
                <a:path extrusionOk="0" h="103" w="71">
                  <a:moveTo>
                    <a:pt x="36" y="103"/>
                  </a:moveTo>
                  <a:cubicBezTo>
                    <a:pt x="31" y="103"/>
                    <a:pt x="25" y="103"/>
                    <a:pt x="20" y="101"/>
                  </a:cubicBezTo>
                  <a:cubicBezTo>
                    <a:pt x="14" y="99"/>
                    <a:pt x="8" y="95"/>
                    <a:pt x="4" y="92"/>
                  </a:cubicBezTo>
                  <a:cubicBezTo>
                    <a:pt x="3" y="92"/>
                    <a:pt x="3" y="91"/>
                    <a:pt x="2" y="90"/>
                  </a:cubicBezTo>
                  <a:cubicBezTo>
                    <a:pt x="2" y="89"/>
                    <a:pt x="2" y="89"/>
                    <a:pt x="3" y="88"/>
                  </a:cubicBezTo>
                  <a:cubicBezTo>
                    <a:pt x="8" y="81"/>
                    <a:pt x="8" y="81"/>
                    <a:pt x="8" y="81"/>
                  </a:cubicBezTo>
                  <a:cubicBezTo>
                    <a:pt x="8" y="80"/>
                    <a:pt x="9" y="80"/>
                    <a:pt x="10" y="80"/>
                  </a:cubicBezTo>
                  <a:cubicBezTo>
                    <a:pt x="11" y="80"/>
                    <a:pt x="11" y="80"/>
                    <a:pt x="12" y="80"/>
                  </a:cubicBezTo>
                  <a:cubicBezTo>
                    <a:pt x="15" y="82"/>
                    <a:pt x="20" y="85"/>
                    <a:pt x="25" y="87"/>
                  </a:cubicBezTo>
                  <a:cubicBezTo>
                    <a:pt x="29" y="88"/>
                    <a:pt x="32" y="89"/>
                    <a:pt x="35" y="89"/>
                  </a:cubicBezTo>
                  <a:cubicBezTo>
                    <a:pt x="43" y="89"/>
                    <a:pt x="49" y="85"/>
                    <a:pt x="51" y="82"/>
                  </a:cubicBezTo>
                  <a:cubicBezTo>
                    <a:pt x="54" y="76"/>
                    <a:pt x="53" y="67"/>
                    <a:pt x="45" y="63"/>
                  </a:cubicBezTo>
                  <a:cubicBezTo>
                    <a:pt x="43" y="62"/>
                    <a:pt x="39" y="61"/>
                    <a:pt x="36" y="59"/>
                  </a:cubicBezTo>
                  <a:cubicBezTo>
                    <a:pt x="32" y="57"/>
                    <a:pt x="27" y="55"/>
                    <a:pt x="22" y="53"/>
                  </a:cubicBezTo>
                  <a:cubicBezTo>
                    <a:pt x="7" y="45"/>
                    <a:pt x="0" y="30"/>
                    <a:pt x="7" y="16"/>
                  </a:cubicBezTo>
                  <a:cubicBezTo>
                    <a:pt x="12" y="6"/>
                    <a:pt x="23" y="0"/>
                    <a:pt x="35" y="0"/>
                  </a:cubicBezTo>
                  <a:cubicBezTo>
                    <a:pt x="39" y="0"/>
                    <a:pt x="43" y="0"/>
                    <a:pt x="47" y="2"/>
                  </a:cubicBezTo>
                  <a:cubicBezTo>
                    <a:pt x="53" y="3"/>
                    <a:pt x="60" y="7"/>
                    <a:pt x="63" y="9"/>
                  </a:cubicBezTo>
                  <a:cubicBezTo>
                    <a:pt x="64" y="10"/>
                    <a:pt x="65" y="10"/>
                    <a:pt x="65" y="11"/>
                  </a:cubicBezTo>
                  <a:cubicBezTo>
                    <a:pt x="65" y="12"/>
                    <a:pt x="65" y="13"/>
                    <a:pt x="65" y="14"/>
                  </a:cubicBezTo>
                  <a:cubicBezTo>
                    <a:pt x="60" y="21"/>
                    <a:pt x="60" y="21"/>
                    <a:pt x="60" y="21"/>
                  </a:cubicBezTo>
                  <a:cubicBezTo>
                    <a:pt x="60" y="22"/>
                    <a:pt x="59" y="22"/>
                    <a:pt x="58" y="22"/>
                  </a:cubicBezTo>
                  <a:cubicBezTo>
                    <a:pt x="57" y="22"/>
                    <a:pt x="57" y="22"/>
                    <a:pt x="56" y="22"/>
                  </a:cubicBezTo>
                  <a:cubicBezTo>
                    <a:pt x="53" y="20"/>
                    <a:pt x="47" y="17"/>
                    <a:pt x="43" y="15"/>
                  </a:cubicBezTo>
                  <a:cubicBezTo>
                    <a:pt x="40" y="15"/>
                    <a:pt x="38" y="14"/>
                    <a:pt x="35" y="14"/>
                  </a:cubicBezTo>
                  <a:cubicBezTo>
                    <a:pt x="28" y="14"/>
                    <a:pt x="23" y="17"/>
                    <a:pt x="20" y="22"/>
                  </a:cubicBezTo>
                  <a:cubicBezTo>
                    <a:pt x="15" y="33"/>
                    <a:pt x="26" y="39"/>
                    <a:pt x="29" y="40"/>
                  </a:cubicBezTo>
                  <a:cubicBezTo>
                    <a:pt x="33" y="42"/>
                    <a:pt x="38" y="44"/>
                    <a:pt x="42" y="46"/>
                  </a:cubicBezTo>
                  <a:cubicBezTo>
                    <a:pt x="45" y="48"/>
                    <a:pt x="49" y="49"/>
                    <a:pt x="52" y="51"/>
                  </a:cubicBezTo>
                  <a:cubicBezTo>
                    <a:pt x="66" y="58"/>
                    <a:pt x="71" y="73"/>
                    <a:pt x="64" y="88"/>
                  </a:cubicBezTo>
                  <a:cubicBezTo>
                    <a:pt x="59" y="97"/>
                    <a:pt x="48" y="103"/>
                    <a:pt x="36" y="103"/>
                  </a:cubicBezTo>
                </a:path>
              </a:pathLst>
            </a:custGeom>
            <a:solidFill>
              <a:srgbClr val="1D1D1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sp>
          <p:nvSpPr>
            <p:cNvPr id="68" name="Google Shape;68;p44"/>
            <p:cNvSpPr/>
            <p:nvPr/>
          </p:nvSpPr>
          <p:spPr>
            <a:xfrm>
              <a:off x="5521325" y="449263"/>
              <a:ext cx="234950" cy="331788"/>
            </a:xfrm>
            <a:custGeom>
              <a:rect b="b" l="l" r="r" t="t"/>
              <a:pathLst>
                <a:path extrusionOk="0" h="100" w="71">
                  <a:moveTo>
                    <a:pt x="22" y="48"/>
                  </a:moveTo>
                  <a:cubicBezTo>
                    <a:pt x="27" y="48"/>
                    <a:pt x="32" y="48"/>
                    <a:pt x="37" y="48"/>
                  </a:cubicBezTo>
                  <a:cubicBezTo>
                    <a:pt x="41" y="48"/>
                    <a:pt x="46" y="46"/>
                    <a:pt x="49" y="43"/>
                  </a:cubicBezTo>
                  <a:cubicBezTo>
                    <a:pt x="52" y="40"/>
                    <a:pt x="54" y="36"/>
                    <a:pt x="53" y="32"/>
                  </a:cubicBezTo>
                  <a:cubicBezTo>
                    <a:pt x="53" y="22"/>
                    <a:pt x="46" y="15"/>
                    <a:pt x="37" y="15"/>
                  </a:cubicBezTo>
                  <a:cubicBezTo>
                    <a:pt x="34" y="15"/>
                    <a:pt x="30" y="15"/>
                    <a:pt x="25" y="15"/>
                  </a:cubicBezTo>
                  <a:cubicBezTo>
                    <a:pt x="16" y="15"/>
                    <a:pt x="16" y="15"/>
                    <a:pt x="16" y="15"/>
                  </a:cubicBezTo>
                  <a:cubicBezTo>
                    <a:pt x="16" y="48"/>
                    <a:pt x="16" y="48"/>
                    <a:pt x="16" y="48"/>
                  </a:cubicBezTo>
                  <a:lnTo>
                    <a:pt x="22" y="48"/>
                  </a:lnTo>
                  <a:close/>
                  <a:moveTo>
                    <a:pt x="59" y="100"/>
                  </a:moveTo>
                  <a:cubicBezTo>
                    <a:pt x="58" y="100"/>
                    <a:pt x="57" y="99"/>
                    <a:pt x="56" y="98"/>
                  </a:cubicBezTo>
                  <a:cubicBezTo>
                    <a:pt x="37" y="62"/>
                    <a:pt x="37" y="62"/>
                    <a:pt x="37" y="62"/>
                  </a:cubicBezTo>
                  <a:cubicBezTo>
                    <a:pt x="36" y="62"/>
                    <a:pt x="36" y="62"/>
                    <a:pt x="36" y="62"/>
                  </a:cubicBezTo>
                  <a:cubicBezTo>
                    <a:pt x="32" y="62"/>
                    <a:pt x="27" y="62"/>
                    <a:pt x="22" y="62"/>
                  </a:cubicBezTo>
                  <a:cubicBezTo>
                    <a:pt x="16" y="62"/>
                    <a:pt x="16" y="62"/>
                    <a:pt x="16" y="62"/>
                  </a:cubicBezTo>
                  <a:cubicBezTo>
                    <a:pt x="16" y="96"/>
                    <a:pt x="16" y="96"/>
                    <a:pt x="16" y="96"/>
                  </a:cubicBezTo>
                  <a:cubicBezTo>
                    <a:pt x="16" y="98"/>
                    <a:pt x="14" y="100"/>
                    <a:pt x="12" y="100"/>
                  </a:cubicBezTo>
                  <a:cubicBezTo>
                    <a:pt x="4" y="100"/>
                    <a:pt x="4" y="100"/>
                    <a:pt x="4" y="100"/>
                  </a:cubicBezTo>
                  <a:cubicBezTo>
                    <a:pt x="2" y="100"/>
                    <a:pt x="0" y="98"/>
                    <a:pt x="0" y="96"/>
                  </a:cubicBezTo>
                  <a:cubicBezTo>
                    <a:pt x="0" y="4"/>
                    <a:pt x="0" y="4"/>
                    <a:pt x="0" y="4"/>
                  </a:cubicBezTo>
                  <a:cubicBezTo>
                    <a:pt x="0" y="2"/>
                    <a:pt x="2" y="0"/>
                    <a:pt x="4" y="0"/>
                  </a:cubicBezTo>
                  <a:cubicBezTo>
                    <a:pt x="8" y="0"/>
                    <a:pt x="8" y="0"/>
                    <a:pt x="8" y="0"/>
                  </a:cubicBezTo>
                  <a:cubicBezTo>
                    <a:pt x="8" y="0"/>
                    <a:pt x="8" y="0"/>
                    <a:pt x="8" y="0"/>
                  </a:cubicBezTo>
                  <a:cubicBezTo>
                    <a:pt x="25" y="0"/>
                    <a:pt x="25" y="0"/>
                    <a:pt x="25" y="0"/>
                  </a:cubicBezTo>
                  <a:cubicBezTo>
                    <a:pt x="30" y="0"/>
                    <a:pt x="34" y="0"/>
                    <a:pt x="37" y="0"/>
                  </a:cubicBezTo>
                  <a:cubicBezTo>
                    <a:pt x="54" y="0"/>
                    <a:pt x="68" y="14"/>
                    <a:pt x="68" y="32"/>
                  </a:cubicBezTo>
                  <a:cubicBezTo>
                    <a:pt x="68" y="40"/>
                    <a:pt x="65" y="47"/>
                    <a:pt x="59" y="53"/>
                  </a:cubicBezTo>
                  <a:cubicBezTo>
                    <a:pt x="57" y="55"/>
                    <a:pt x="55" y="57"/>
                    <a:pt x="52" y="58"/>
                  </a:cubicBezTo>
                  <a:cubicBezTo>
                    <a:pt x="51" y="59"/>
                    <a:pt x="51" y="59"/>
                    <a:pt x="51" y="59"/>
                  </a:cubicBezTo>
                  <a:cubicBezTo>
                    <a:pt x="71" y="95"/>
                    <a:pt x="71" y="95"/>
                    <a:pt x="71" y="95"/>
                  </a:cubicBezTo>
                  <a:cubicBezTo>
                    <a:pt x="71" y="96"/>
                    <a:pt x="71" y="97"/>
                    <a:pt x="70" y="98"/>
                  </a:cubicBezTo>
                  <a:cubicBezTo>
                    <a:pt x="70" y="99"/>
                    <a:pt x="69" y="100"/>
                    <a:pt x="68" y="100"/>
                  </a:cubicBezTo>
                  <a:lnTo>
                    <a:pt x="59" y="100"/>
                  </a:lnTo>
                  <a:close/>
                </a:path>
              </a:pathLst>
            </a:custGeom>
            <a:solidFill>
              <a:srgbClr val="1D1D1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sp>
          <p:nvSpPr>
            <p:cNvPr id="69" name="Google Shape;69;p44"/>
            <p:cNvSpPr/>
            <p:nvPr/>
          </p:nvSpPr>
          <p:spPr>
            <a:xfrm>
              <a:off x="5170488" y="452438"/>
              <a:ext cx="277813" cy="325438"/>
            </a:xfrm>
            <a:custGeom>
              <a:rect b="b" l="l" r="r" t="t"/>
              <a:pathLst>
                <a:path extrusionOk="0" h="98" w="84">
                  <a:moveTo>
                    <a:pt x="83" y="93"/>
                  </a:moveTo>
                  <a:cubicBezTo>
                    <a:pt x="52" y="2"/>
                    <a:pt x="52" y="2"/>
                    <a:pt x="52" y="2"/>
                  </a:cubicBezTo>
                  <a:cubicBezTo>
                    <a:pt x="51" y="1"/>
                    <a:pt x="50" y="0"/>
                    <a:pt x="48" y="0"/>
                  </a:cubicBezTo>
                  <a:cubicBezTo>
                    <a:pt x="48" y="0"/>
                    <a:pt x="48" y="0"/>
                    <a:pt x="48" y="0"/>
                  </a:cubicBezTo>
                  <a:cubicBezTo>
                    <a:pt x="36" y="0"/>
                    <a:pt x="36" y="0"/>
                    <a:pt x="36" y="0"/>
                  </a:cubicBezTo>
                  <a:cubicBezTo>
                    <a:pt x="34" y="0"/>
                    <a:pt x="33" y="1"/>
                    <a:pt x="32" y="2"/>
                  </a:cubicBezTo>
                  <a:cubicBezTo>
                    <a:pt x="1" y="93"/>
                    <a:pt x="1" y="93"/>
                    <a:pt x="1" y="93"/>
                  </a:cubicBezTo>
                  <a:cubicBezTo>
                    <a:pt x="0" y="96"/>
                    <a:pt x="2" y="98"/>
                    <a:pt x="5" y="98"/>
                  </a:cubicBezTo>
                  <a:cubicBezTo>
                    <a:pt x="13" y="98"/>
                    <a:pt x="13" y="98"/>
                    <a:pt x="13" y="98"/>
                  </a:cubicBezTo>
                  <a:cubicBezTo>
                    <a:pt x="15" y="98"/>
                    <a:pt x="16" y="97"/>
                    <a:pt x="17" y="96"/>
                  </a:cubicBezTo>
                  <a:cubicBezTo>
                    <a:pt x="42" y="22"/>
                    <a:pt x="42" y="22"/>
                    <a:pt x="42" y="22"/>
                  </a:cubicBezTo>
                  <a:cubicBezTo>
                    <a:pt x="68" y="96"/>
                    <a:pt x="68" y="96"/>
                    <a:pt x="68" y="96"/>
                  </a:cubicBezTo>
                  <a:cubicBezTo>
                    <a:pt x="68" y="97"/>
                    <a:pt x="70" y="98"/>
                    <a:pt x="71" y="98"/>
                  </a:cubicBezTo>
                  <a:cubicBezTo>
                    <a:pt x="80" y="98"/>
                    <a:pt x="80" y="98"/>
                    <a:pt x="80" y="98"/>
                  </a:cubicBezTo>
                  <a:cubicBezTo>
                    <a:pt x="82" y="98"/>
                    <a:pt x="84" y="96"/>
                    <a:pt x="83" y="93"/>
                  </a:cubicBezTo>
                </a:path>
              </a:pathLst>
            </a:custGeom>
            <a:solidFill>
              <a:srgbClr val="1D1D1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sp>
          <p:nvSpPr>
            <p:cNvPr id="70" name="Google Shape;70;p44"/>
            <p:cNvSpPr/>
            <p:nvPr/>
          </p:nvSpPr>
          <p:spPr>
            <a:xfrm>
              <a:off x="4041775" y="149225"/>
              <a:ext cx="927000" cy="927000"/>
            </a:xfrm>
            <a:prstGeom prst="rect">
              <a:avLst/>
            </a:pr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sp>
          <p:nvSpPr>
            <p:cNvPr id="71" name="Google Shape;71;p44"/>
            <p:cNvSpPr/>
            <p:nvPr/>
          </p:nvSpPr>
          <p:spPr>
            <a:xfrm>
              <a:off x="4587875" y="698500"/>
              <a:ext cx="49213" cy="219075"/>
            </a:xfrm>
            <a:custGeom>
              <a:rect b="b" l="l" r="r" t="t"/>
              <a:pathLst>
                <a:path extrusionOk="0" h="66" w="15">
                  <a:moveTo>
                    <a:pt x="0" y="63"/>
                  </a:moveTo>
                  <a:cubicBezTo>
                    <a:pt x="0" y="3"/>
                    <a:pt x="0" y="3"/>
                    <a:pt x="0" y="3"/>
                  </a:cubicBezTo>
                  <a:cubicBezTo>
                    <a:pt x="0" y="1"/>
                    <a:pt x="1" y="0"/>
                    <a:pt x="3" y="0"/>
                  </a:cubicBezTo>
                  <a:cubicBezTo>
                    <a:pt x="11" y="0"/>
                    <a:pt x="11" y="0"/>
                    <a:pt x="11" y="0"/>
                  </a:cubicBezTo>
                  <a:cubicBezTo>
                    <a:pt x="13" y="0"/>
                    <a:pt x="15" y="1"/>
                    <a:pt x="15" y="3"/>
                  </a:cubicBezTo>
                  <a:cubicBezTo>
                    <a:pt x="15" y="63"/>
                    <a:pt x="15" y="63"/>
                    <a:pt x="15" y="63"/>
                  </a:cubicBezTo>
                  <a:cubicBezTo>
                    <a:pt x="15" y="65"/>
                    <a:pt x="13" y="66"/>
                    <a:pt x="11" y="66"/>
                  </a:cubicBezTo>
                  <a:cubicBezTo>
                    <a:pt x="3" y="66"/>
                    <a:pt x="3" y="66"/>
                    <a:pt x="3" y="66"/>
                  </a:cubicBezTo>
                  <a:cubicBezTo>
                    <a:pt x="1" y="66"/>
                    <a:pt x="0" y="65"/>
                    <a:pt x="0" y="63"/>
                  </a:cubicBezTo>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sp>
          <p:nvSpPr>
            <p:cNvPr id="72" name="Google Shape;72;p44"/>
            <p:cNvSpPr/>
            <p:nvPr/>
          </p:nvSpPr>
          <p:spPr>
            <a:xfrm>
              <a:off x="4376738" y="698500"/>
              <a:ext cx="49213" cy="219075"/>
            </a:xfrm>
            <a:custGeom>
              <a:rect b="b" l="l" r="r" t="t"/>
              <a:pathLst>
                <a:path extrusionOk="0" h="66" w="15">
                  <a:moveTo>
                    <a:pt x="0" y="63"/>
                  </a:moveTo>
                  <a:cubicBezTo>
                    <a:pt x="0" y="3"/>
                    <a:pt x="0" y="3"/>
                    <a:pt x="0" y="3"/>
                  </a:cubicBezTo>
                  <a:cubicBezTo>
                    <a:pt x="0" y="1"/>
                    <a:pt x="2" y="0"/>
                    <a:pt x="3" y="0"/>
                  </a:cubicBezTo>
                  <a:cubicBezTo>
                    <a:pt x="12" y="0"/>
                    <a:pt x="12" y="0"/>
                    <a:pt x="12" y="0"/>
                  </a:cubicBezTo>
                  <a:cubicBezTo>
                    <a:pt x="14" y="0"/>
                    <a:pt x="15" y="1"/>
                    <a:pt x="15" y="3"/>
                  </a:cubicBezTo>
                  <a:cubicBezTo>
                    <a:pt x="15" y="63"/>
                    <a:pt x="15" y="63"/>
                    <a:pt x="15" y="63"/>
                  </a:cubicBezTo>
                  <a:cubicBezTo>
                    <a:pt x="15" y="65"/>
                    <a:pt x="14" y="66"/>
                    <a:pt x="12" y="66"/>
                  </a:cubicBezTo>
                  <a:cubicBezTo>
                    <a:pt x="3" y="66"/>
                    <a:pt x="3" y="66"/>
                    <a:pt x="3" y="66"/>
                  </a:cubicBezTo>
                  <a:cubicBezTo>
                    <a:pt x="2" y="66"/>
                    <a:pt x="0" y="65"/>
                    <a:pt x="0" y="63"/>
                  </a:cubicBezTo>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sp>
          <p:nvSpPr>
            <p:cNvPr id="73" name="Google Shape;73;p44"/>
            <p:cNvSpPr/>
            <p:nvPr/>
          </p:nvSpPr>
          <p:spPr>
            <a:xfrm>
              <a:off x="4481513" y="754063"/>
              <a:ext cx="50800" cy="222250"/>
            </a:xfrm>
            <a:custGeom>
              <a:rect b="b" l="l" r="r" t="t"/>
              <a:pathLst>
                <a:path extrusionOk="0" h="67" w="15">
                  <a:moveTo>
                    <a:pt x="0" y="64"/>
                  </a:moveTo>
                  <a:cubicBezTo>
                    <a:pt x="0" y="4"/>
                    <a:pt x="0" y="4"/>
                    <a:pt x="0" y="4"/>
                  </a:cubicBezTo>
                  <a:cubicBezTo>
                    <a:pt x="0" y="2"/>
                    <a:pt x="1" y="0"/>
                    <a:pt x="3" y="0"/>
                  </a:cubicBezTo>
                  <a:cubicBezTo>
                    <a:pt x="12" y="0"/>
                    <a:pt x="12" y="0"/>
                    <a:pt x="12" y="0"/>
                  </a:cubicBezTo>
                  <a:cubicBezTo>
                    <a:pt x="13" y="0"/>
                    <a:pt x="15" y="2"/>
                    <a:pt x="15" y="4"/>
                  </a:cubicBezTo>
                  <a:cubicBezTo>
                    <a:pt x="15" y="64"/>
                    <a:pt x="15" y="64"/>
                    <a:pt x="15" y="64"/>
                  </a:cubicBezTo>
                  <a:cubicBezTo>
                    <a:pt x="15" y="66"/>
                    <a:pt x="13" y="67"/>
                    <a:pt x="12" y="67"/>
                  </a:cubicBezTo>
                  <a:cubicBezTo>
                    <a:pt x="3" y="67"/>
                    <a:pt x="3" y="67"/>
                    <a:pt x="3" y="67"/>
                  </a:cubicBezTo>
                  <a:cubicBezTo>
                    <a:pt x="1" y="67"/>
                    <a:pt x="0" y="66"/>
                    <a:pt x="0" y="64"/>
                  </a:cubicBezTo>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sp>
          <p:nvSpPr>
            <p:cNvPr id="74" name="Google Shape;74;p44"/>
            <p:cNvSpPr/>
            <p:nvPr/>
          </p:nvSpPr>
          <p:spPr>
            <a:xfrm>
              <a:off x="4175125" y="249238"/>
              <a:ext cx="660400" cy="458788"/>
            </a:xfrm>
            <a:custGeom>
              <a:rect b="b" l="l" r="r" t="t"/>
              <a:pathLst>
                <a:path extrusionOk="0" h="138" w="200">
                  <a:moveTo>
                    <a:pt x="128" y="101"/>
                  </a:moveTo>
                  <a:cubicBezTo>
                    <a:pt x="100" y="20"/>
                    <a:pt x="100" y="20"/>
                    <a:pt x="100" y="20"/>
                  </a:cubicBezTo>
                  <a:cubicBezTo>
                    <a:pt x="71" y="101"/>
                    <a:pt x="71" y="101"/>
                    <a:pt x="71" y="101"/>
                  </a:cubicBezTo>
                  <a:cubicBezTo>
                    <a:pt x="71" y="102"/>
                    <a:pt x="70" y="103"/>
                    <a:pt x="69" y="104"/>
                  </a:cubicBezTo>
                  <a:cubicBezTo>
                    <a:pt x="11" y="136"/>
                    <a:pt x="11" y="136"/>
                    <a:pt x="11" y="136"/>
                  </a:cubicBezTo>
                  <a:cubicBezTo>
                    <a:pt x="9" y="137"/>
                    <a:pt x="6" y="137"/>
                    <a:pt x="5" y="135"/>
                  </a:cubicBezTo>
                  <a:cubicBezTo>
                    <a:pt x="1" y="129"/>
                    <a:pt x="1" y="129"/>
                    <a:pt x="1" y="129"/>
                  </a:cubicBezTo>
                  <a:cubicBezTo>
                    <a:pt x="0" y="126"/>
                    <a:pt x="1" y="124"/>
                    <a:pt x="3" y="122"/>
                  </a:cubicBezTo>
                  <a:cubicBezTo>
                    <a:pt x="56" y="93"/>
                    <a:pt x="56" y="93"/>
                    <a:pt x="56" y="93"/>
                  </a:cubicBezTo>
                  <a:cubicBezTo>
                    <a:pt x="57" y="92"/>
                    <a:pt x="57" y="91"/>
                    <a:pt x="58" y="90"/>
                  </a:cubicBezTo>
                  <a:cubicBezTo>
                    <a:pt x="89" y="3"/>
                    <a:pt x="89" y="3"/>
                    <a:pt x="89" y="3"/>
                  </a:cubicBezTo>
                  <a:cubicBezTo>
                    <a:pt x="90" y="1"/>
                    <a:pt x="91" y="0"/>
                    <a:pt x="93" y="0"/>
                  </a:cubicBezTo>
                  <a:cubicBezTo>
                    <a:pt x="106" y="0"/>
                    <a:pt x="106" y="0"/>
                    <a:pt x="106" y="0"/>
                  </a:cubicBezTo>
                  <a:cubicBezTo>
                    <a:pt x="108" y="0"/>
                    <a:pt x="110" y="1"/>
                    <a:pt x="111" y="3"/>
                  </a:cubicBezTo>
                  <a:cubicBezTo>
                    <a:pt x="142" y="90"/>
                    <a:pt x="142" y="90"/>
                    <a:pt x="142" y="90"/>
                  </a:cubicBezTo>
                  <a:cubicBezTo>
                    <a:pt x="142" y="91"/>
                    <a:pt x="143" y="92"/>
                    <a:pt x="144" y="93"/>
                  </a:cubicBezTo>
                  <a:cubicBezTo>
                    <a:pt x="197" y="122"/>
                    <a:pt x="197" y="122"/>
                    <a:pt x="197" y="122"/>
                  </a:cubicBezTo>
                  <a:cubicBezTo>
                    <a:pt x="199" y="124"/>
                    <a:pt x="200" y="126"/>
                    <a:pt x="199" y="129"/>
                  </a:cubicBezTo>
                  <a:cubicBezTo>
                    <a:pt x="195" y="135"/>
                    <a:pt x="195" y="135"/>
                    <a:pt x="195" y="135"/>
                  </a:cubicBezTo>
                  <a:cubicBezTo>
                    <a:pt x="193" y="137"/>
                    <a:pt x="191" y="138"/>
                    <a:pt x="188" y="136"/>
                  </a:cubicBezTo>
                  <a:cubicBezTo>
                    <a:pt x="130" y="103"/>
                    <a:pt x="130" y="103"/>
                    <a:pt x="130" y="103"/>
                  </a:cubicBezTo>
                  <a:cubicBezTo>
                    <a:pt x="129" y="103"/>
                    <a:pt x="129" y="102"/>
                    <a:pt x="128" y="101"/>
                  </a:cubicBezTo>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grpSp>
      <p:sp>
        <p:nvSpPr>
          <p:cNvPr id="75" name="Google Shape;75;p44"/>
          <p:cNvSpPr txBox="1"/>
          <p:nvPr/>
        </p:nvSpPr>
        <p:spPr>
          <a:xfrm>
            <a:off x="270000" y="270000"/>
            <a:ext cx="548700" cy="115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de" sz="800" u="none" cap="none" strike="noStrike">
                <a:solidFill>
                  <a:schemeClr val="lt1"/>
                </a:solidFill>
                <a:latin typeface="Tahoma"/>
                <a:ea typeface="Tahoma"/>
                <a:cs typeface="Tahoma"/>
                <a:sym typeface="Tahoma"/>
              </a:rPr>
              <a:t>arts.eu</a:t>
            </a:r>
            <a:endParaRPr b="0" i="0" sz="1100" u="none" cap="none" strike="noStrike">
              <a:solidFill>
                <a:srgbClr val="000000"/>
              </a:solidFill>
              <a:latin typeface="Arial"/>
              <a:ea typeface="Arial"/>
              <a:cs typeface="Arial"/>
              <a:sym typeface="Arial"/>
            </a:endParaRPr>
          </a:p>
        </p:txBody>
      </p:sp>
      <p:sp>
        <p:nvSpPr>
          <p:cNvPr id="76" name="Google Shape;76;p44"/>
          <p:cNvSpPr txBox="1"/>
          <p:nvPr>
            <p:ph idx="12" type="sldNum"/>
          </p:nvPr>
        </p:nvSpPr>
        <p:spPr>
          <a:xfrm>
            <a:off x="85567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links">
  <p:cSld name="Bild links">
    <p:spTree>
      <p:nvGrpSpPr>
        <p:cNvPr id="77" name="Shape 77"/>
        <p:cNvGrpSpPr/>
        <p:nvPr/>
      </p:nvGrpSpPr>
      <p:grpSpPr>
        <a:xfrm>
          <a:off x="0" y="0"/>
          <a:ext cx="0" cy="0"/>
          <a:chOff x="0" y="0"/>
          <a:chExt cx="0" cy="0"/>
        </a:xfrm>
      </p:grpSpPr>
      <p:sp>
        <p:nvSpPr>
          <p:cNvPr id="78" name="Google Shape;78;p45"/>
          <p:cNvSpPr txBox="1"/>
          <p:nvPr>
            <p:ph idx="12" type="sldNum"/>
          </p:nvPr>
        </p:nvSpPr>
        <p:spPr>
          <a:xfrm>
            <a:off x="8917781" y="4708800"/>
            <a:ext cx="201900" cy="1155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de"/>
              <a:t>‹#›</a:t>
            </a:fld>
            <a:endParaRPr/>
          </a:p>
        </p:txBody>
      </p:sp>
      <p:sp>
        <p:nvSpPr>
          <p:cNvPr id="79" name="Google Shape;79;p45"/>
          <p:cNvSpPr txBox="1"/>
          <p:nvPr>
            <p:ph type="title"/>
          </p:nvPr>
        </p:nvSpPr>
        <p:spPr>
          <a:xfrm>
            <a:off x="3235763" y="492919"/>
            <a:ext cx="5352000" cy="403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600"/>
              <a:buFont typeface="Tahom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45"/>
          <p:cNvSpPr txBox="1"/>
          <p:nvPr>
            <p:ph idx="1" type="body"/>
          </p:nvPr>
        </p:nvSpPr>
        <p:spPr>
          <a:xfrm>
            <a:off x="3631500" y="1653779"/>
            <a:ext cx="5253900" cy="2889600"/>
          </a:xfrm>
          <a:prstGeom prst="rect">
            <a:avLst/>
          </a:prstGeom>
          <a:noFill/>
          <a:ln>
            <a:noFill/>
          </a:ln>
        </p:spPr>
        <p:txBody>
          <a:bodyPr anchorCtr="0" anchor="t" bIns="0" lIns="0" spcFirstLastPara="1" rIns="0" wrap="square" tIns="0">
            <a:noAutofit/>
          </a:bodyPr>
          <a:lstStyle>
            <a:lvl1pPr indent="-317500" lvl="0" marL="457200" algn="l">
              <a:lnSpc>
                <a:spcPct val="147368"/>
              </a:lnSpc>
              <a:spcBef>
                <a:spcPts val="0"/>
              </a:spcBef>
              <a:spcAft>
                <a:spcPts val="0"/>
              </a:spcAft>
              <a:buClr>
                <a:schemeClr val="accent1"/>
              </a:buClr>
              <a:buSzPts val="1400"/>
              <a:buChar char="&gt;"/>
              <a:defRPr/>
            </a:lvl1pPr>
            <a:lvl2pPr indent="-317500" lvl="1" marL="914400" algn="l">
              <a:lnSpc>
                <a:spcPct val="147368"/>
              </a:lnSpc>
              <a:spcBef>
                <a:spcPts val="0"/>
              </a:spcBef>
              <a:spcAft>
                <a:spcPts val="0"/>
              </a:spcAft>
              <a:buClr>
                <a:schemeClr val="accent1"/>
              </a:buClr>
              <a:buSzPts val="1400"/>
              <a:buChar char="&gt;"/>
              <a:defRPr/>
            </a:lvl2pPr>
            <a:lvl3pPr indent="-317500" lvl="2" marL="1371600" algn="l">
              <a:lnSpc>
                <a:spcPct val="147368"/>
              </a:lnSpc>
              <a:spcBef>
                <a:spcPts val="0"/>
              </a:spcBef>
              <a:spcAft>
                <a:spcPts val="0"/>
              </a:spcAft>
              <a:buClr>
                <a:schemeClr val="accent1"/>
              </a:buClr>
              <a:buSzPts val="1400"/>
              <a:buChar char="&gt;"/>
              <a:defRPr/>
            </a:lvl3pPr>
            <a:lvl4pPr indent="-317500" lvl="3" marL="1828800" algn="l">
              <a:lnSpc>
                <a:spcPct val="147368"/>
              </a:lnSpc>
              <a:spcBef>
                <a:spcPts val="0"/>
              </a:spcBef>
              <a:spcAft>
                <a:spcPts val="0"/>
              </a:spcAft>
              <a:buClr>
                <a:schemeClr val="accent1"/>
              </a:buClr>
              <a:buSzPts val="1400"/>
              <a:buChar char="&gt;"/>
              <a:defRPr/>
            </a:lvl4pPr>
            <a:lvl5pPr indent="-317500" lvl="4" marL="2286000" algn="l">
              <a:lnSpc>
                <a:spcPct val="147368"/>
              </a:lnSpc>
              <a:spcBef>
                <a:spcPts val="0"/>
              </a:spcBef>
              <a:spcAft>
                <a:spcPts val="0"/>
              </a:spcAft>
              <a:buClr>
                <a:schemeClr val="accent1"/>
              </a:buClr>
              <a:buSzPts val="1400"/>
              <a:buChar char="&gt;"/>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pn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6"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36"/>
          <p:cNvPicPr preferRelativeResize="0"/>
          <p:nvPr/>
        </p:nvPicPr>
        <p:blipFill rotWithShape="1">
          <a:blip r:embed="rId1">
            <a:alphaModFix/>
          </a:blip>
          <a:srcRect b="0" l="0" r="0" t="0"/>
          <a:stretch/>
        </p:blipFill>
        <p:spPr>
          <a:xfrm>
            <a:off x="1191" y="1191"/>
            <a:ext cx="1190" cy="1190"/>
          </a:xfrm>
          <a:prstGeom prst="rect">
            <a:avLst/>
          </a:prstGeom>
          <a:noFill/>
          <a:ln>
            <a:noFill/>
          </a:ln>
        </p:spPr>
      </p:pic>
      <p:sp>
        <p:nvSpPr>
          <p:cNvPr id="7" name="Google Shape;7;p36"/>
          <p:cNvSpPr txBox="1"/>
          <p:nvPr>
            <p:ph type="title"/>
          </p:nvPr>
        </p:nvSpPr>
        <p:spPr>
          <a:xfrm>
            <a:off x="270000" y="494100"/>
            <a:ext cx="8385600" cy="403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2600"/>
              <a:buFont typeface="Tahoma"/>
              <a:buNone/>
              <a:defRPr b="1" i="0" sz="2600" u="none" cap="none" strike="noStrike">
                <a:solidFill>
                  <a:schemeClr val="dk1"/>
                </a:solidFill>
                <a:latin typeface="Tahoma"/>
                <a:ea typeface="Tahoma"/>
                <a:cs typeface="Tahoma"/>
                <a:sym typeface="Tahoma"/>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 name="Google Shape;8;p36"/>
          <p:cNvSpPr txBox="1"/>
          <p:nvPr>
            <p:ph idx="1" type="body"/>
          </p:nvPr>
        </p:nvSpPr>
        <p:spPr>
          <a:xfrm>
            <a:off x="270000" y="1655100"/>
            <a:ext cx="8609700" cy="2879700"/>
          </a:xfrm>
          <a:prstGeom prst="rect">
            <a:avLst/>
          </a:prstGeom>
          <a:noFill/>
          <a:ln>
            <a:noFill/>
          </a:ln>
        </p:spPr>
        <p:txBody>
          <a:bodyPr anchorCtr="0" anchor="t" bIns="0" lIns="0" spcFirstLastPara="1" rIns="0" wrap="square" tIns="0">
            <a:noAutofit/>
          </a:bodyPr>
          <a:lstStyle>
            <a:lvl1pPr indent="-317500" lvl="0" marL="457200" marR="0" rtl="0" algn="l">
              <a:lnSpc>
                <a:spcPct val="147368"/>
              </a:lnSpc>
              <a:spcBef>
                <a:spcPts val="0"/>
              </a:spcBef>
              <a:spcAft>
                <a:spcPts val="0"/>
              </a:spcAft>
              <a:buClr>
                <a:schemeClr val="accent1"/>
              </a:buClr>
              <a:buSzPts val="1400"/>
              <a:buFont typeface="Tahoma"/>
              <a:buChar char="&gt;"/>
              <a:defRPr b="0" i="0" sz="1400" u="none" cap="none" strike="noStrike">
                <a:solidFill>
                  <a:schemeClr val="dk1"/>
                </a:solidFill>
                <a:latin typeface="Tahoma"/>
                <a:ea typeface="Tahoma"/>
                <a:cs typeface="Tahoma"/>
                <a:sym typeface="Tahoma"/>
              </a:defRPr>
            </a:lvl1pPr>
            <a:lvl2pPr indent="-317500" lvl="1" marL="914400" marR="0" rtl="0" algn="l">
              <a:lnSpc>
                <a:spcPct val="147368"/>
              </a:lnSpc>
              <a:spcBef>
                <a:spcPts val="0"/>
              </a:spcBef>
              <a:spcAft>
                <a:spcPts val="0"/>
              </a:spcAft>
              <a:buClr>
                <a:schemeClr val="accent1"/>
              </a:buClr>
              <a:buSzPts val="1400"/>
              <a:buFont typeface="Tahoma"/>
              <a:buChar char="&gt;"/>
              <a:defRPr b="0" i="0" sz="1400" u="none" cap="none" strike="noStrike">
                <a:solidFill>
                  <a:schemeClr val="dk1"/>
                </a:solidFill>
                <a:latin typeface="Tahoma"/>
                <a:ea typeface="Tahoma"/>
                <a:cs typeface="Tahoma"/>
                <a:sym typeface="Tahoma"/>
              </a:defRPr>
            </a:lvl2pPr>
            <a:lvl3pPr indent="-317500" lvl="2" marL="1371600" marR="0" rtl="0" algn="l">
              <a:lnSpc>
                <a:spcPct val="147368"/>
              </a:lnSpc>
              <a:spcBef>
                <a:spcPts val="0"/>
              </a:spcBef>
              <a:spcAft>
                <a:spcPts val="0"/>
              </a:spcAft>
              <a:buClr>
                <a:schemeClr val="accent1"/>
              </a:buClr>
              <a:buSzPts val="1400"/>
              <a:buFont typeface="Tahoma"/>
              <a:buChar char="&gt;"/>
              <a:defRPr b="0" i="0" sz="1400" u="none" cap="none" strike="noStrike">
                <a:solidFill>
                  <a:schemeClr val="dk1"/>
                </a:solidFill>
                <a:latin typeface="Tahoma"/>
                <a:ea typeface="Tahoma"/>
                <a:cs typeface="Tahoma"/>
                <a:sym typeface="Tahoma"/>
              </a:defRPr>
            </a:lvl3pPr>
            <a:lvl4pPr indent="-317500" lvl="3" marL="1828800" marR="0" rtl="0" algn="l">
              <a:lnSpc>
                <a:spcPct val="147368"/>
              </a:lnSpc>
              <a:spcBef>
                <a:spcPts val="0"/>
              </a:spcBef>
              <a:spcAft>
                <a:spcPts val="0"/>
              </a:spcAft>
              <a:buClr>
                <a:schemeClr val="accent1"/>
              </a:buClr>
              <a:buSzPts val="1400"/>
              <a:buFont typeface="Tahoma"/>
              <a:buChar char="&gt;"/>
              <a:defRPr b="0" i="0" sz="1400" u="none" cap="none" strike="noStrike">
                <a:solidFill>
                  <a:schemeClr val="dk1"/>
                </a:solidFill>
                <a:latin typeface="Tahoma"/>
                <a:ea typeface="Tahoma"/>
                <a:cs typeface="Tahoma"/>
                <a:sym typeface="Tahoma"/>
              </a:defRPr>
            </a:lvl4pPr>
            <a:lvl5pPr indent="-317500" lvl="4" marL="2286000" marR="0" rtl="0" algn="l">
              <a:lnSpc>
                <a:spcPct val="147368"/>
              </a:lnSpc>
              <a:spcBef>
                <a:spcPts val="0"/>
              </a:spcBef>
              <a:spcAft>
                <a:spcPts val="0"/>
              </a:spcAft>
              <a:buClr>
                <a:schemeClr val="accent1"/>
              </a:buClr>
              <a:buSzPts val="1400"/>
              <a:buFont typeface="Tahoma"/>
              <a:buChar char="&gt;"/>
              <a:defRPr b="0" i="0" sz="1400" u="none" cap="none" strike="noStrike">
                <a:solidFill>
                  <a:schemeClr val="dk1"/>
                </a:solidFill>
                <a:latin typeface="Tahoma"/>
                <a:ea typeface="Tahoma"/>
                <a:cs typeface="Tahoma"/>
                <a:sym typeface="Tahoma"/>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ahoma"/>
                <a:ea typeface="Tahoma"/>
                <a:cs typeface="Tahoma"/>
                <a:sym typeface="Tahoma"/>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ahoma"/>
                <a:ea typeface="Tahoma"/>
                <a:cs typeface="Tahoma"/>
                <a:sym typeface="Tahoma"/>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ahoma"/>
                <a:ea typeface="Tahoma"/>
                <a:cs typeface="Tahoma"/>
                <a:sym typeface="Tahoma"/>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ahoma"/>
                <a:ea typeface="Tahoma"/>
                <a:cs typeface="Tahoma"/>
                <a:sym typeface="Tahoma"/>
              </a:defRPr>
            </a:lvl9pPr>
          </a:lstStyle>
          <a:p/>
        </p:txBody>
      </p:sp>
      <p:sp>
        <p:nvSpPr>
          <p:cNvPr id="9" name="Google Shape;9;p36"/>
          <p:cNvSpPr txBox="1"/>
          <p:nvPr>
            <p:ph idx="12" type="sldNum"/>
          </p:nvPr>
        </p:nvSpPr>
        <p:spPr>
          <a:xfrm>
            <a:off x="8917781" y="4708800"/>
            <a:ext cx="201900" cy="115500"/>
          </a:xfrm>
          <a:prstGeom prst="rect">
            <a:avLst/>
          </a:prstGeom>
          <a:noFill/>
          <a:ln>
            <a:noFill/>
          </a:ln>
        </p:spPr>
        <p:txBody>
          <a:bodyPr anchorCtr="0" anchor="ctr"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de"/>
              <a:t>‹#›</a:t>
            </a:fld>
            <a:endParaRPr/>
          </a:p>
        </p:txBody>
      </p:sp>
      <p:pic>
        <p:nvPicPr>
          <p:cNvPr id="10" name="Google Shape;10;p36"/>
          <p:cNvPicPr preferRelativeResize="0"/>
          <p:nvPr/>
        </p:nvPicPr>
        <p:blipFill rotWithShape="1">
          <a:blip r:embed="rId2">
            <a:alphaModFix/>
          </a:blip>
          <a:srcRect b="0" l="0" r="0" t="0"/>
          <a:stretch/>
        </p:blipFill>
        <p:spPr>
          <a:xfrm>
            <a:off x="8510789" y="-6738"/>
            <a:ext cx="642600" cy="6426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593">
          <p15:clr>
            <a:srgbClr val="F26B43"/>
          </p15:clr>
        </p15:guide>
        <p15:guide id="2" orient="horz" pos="3066">
          <p15:clr>
            <a:srgbClr val="F26B43"/>
          </p15:clr>
        </p15:guide>
        <p15:guide id="3" pos="167">
          <p15:clr>
            <a:srgbClr val="F26B43"/>
          </p15:clr>
        </p15:guide>
        <p15:guide id="4" orient="horz" pos="311">
          <p15:clr>
            <a:srgbClr val="F26B43"/>
          </p15:clr>
        </p15:guide>
        <p15:guide id="5" orient="horz" pos="1042">
          <p15:clr>
            <a:srgbClr val="F26B43"/>
          </p15:clr>
        </p15:guide>
        <p15:guide id="6" orient="horz" pos="286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9.png"/><Relationship Id="rId6"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24.png"/><Relationship Id="rId6" Type="http://schemas.openxmlformats.org/officeDocument/2006/relationships/image" Target="../media/image16.png"/><Relationship Id="rId7"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20.png"/><Relationship Id="rId6"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24.png"/><Relationship Id="rId6"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15.png"/><Relationship Id="rId7" Type="http://schemas.openxmlformats.org/officeDocument/2006/relationships/image" Target="../media/image24.png"/><Relationship Id="rId8"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24.png"/><Relationship Id="rId6"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26.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
          <p:cNvSpPr txBox="1"/>
          <p:nvPr>
            <p:ph type="ctrTitle"/>
          </p:nvPr>
        </p:nvSpPr>
        <p:spPr>
          <a:xfrm>
            <a:off x="229500" y="2089500"/>
            <a:ext cx="6593700" cy="1615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5300"/>
              <a:buNone/>
            </a:pPr>
            <a:r>
              <a:rPr lang="de"/>
              <a:t>Die wichtigsten Termine </a:t>
            </a:r>
            <a:endParaRPr/>
          </a:p>
          <a:p>
            <a:pPr indent="0" lvl="0" marL="0" rtl="0" algn="l">
              <a:lnSpc>
                <a:spcPct val="100000"/>
              </a:lnSpc>
              <a:spcBef>
                <a:spcPts val="0"/>
              </a:spcBef>
              <a:spcAft>
                <a:spcPts val="0"/>
              </a:spcAft>
              <a:buSzPts val="5300"/>
              <a:buNone/>
            </a:pPr>
            <a:r>
              <a:t/>
            </a:r>
            <a:endParaRPr/>
          </a:p>
        </p:txBody>
      </p:sp>
      <p:sp>
        <p:nvSpPr>
          <p:cNvPr id="104" name="Google Shape;104;p1"/>
          <p:cNvSpPr txBox="1"/>
          <p:nvPr>
            <p:ph idx="1" type="subTitle"/>
          </p:nvPr>
        </p:nvSpPr>
        <p:spPr>
          <a:xfrm>
            <a:off x="270000" y="1662500"/>
            <a:ext cx="5221500" cy="269400"/>
          </a:xfrm>
          <a:prstGeom prst="rect">
            <a:avLst/>
          </a:prstGeom>
          <a:noFill/>
          <a:ln>
            <a:noFill/>
          </a:ln>
        </p:spPr>
        <p:txBody>
          <a:bodyPr anchorCtr="0" anchor="b" bIns="0" lIns="0" spcFirstLastPara="1" rIns="0" wrap="square" tIns="0">
            <a:noAutofit/>
          </a:bodyPr>
          <a:lstStyle/>
          <a:p>
            <a:pPr indent="0" lvl="0" marL="0" rtl="0" algn="l">
              <a:lnSpc>
                <a:spcPct val="112000"/>
              </a:lnSpc>
              <a:spcBef>
                <a:spcPts val="0"/>
              </a:spcBef>
              <a:spcAft>
                <a:spcPts val="0"/>
              </a:spcAft>
              <a:buSzPts val="1900"/>
              <a:buNone/>
            </a:pPr>
            <a:r>
              <a:rPr lang="de"/>
              <a:t>Strukturierter Terminplaner für die ersten 60 Tage im neuen Job</a:t>
            </a:r>
            <a:endParaRPr/>
          </a:p>
        </p:txBody>
      </p:sp>
      <p:sp>
        <p:nvSpPr>
          <p:cNvPr id="105" name="Google Shape;105;p1"/>
          <p:cNvSpPr txBox="1"/>
          <p:nvPr>
            <p:ph idx="12" type="sldNum"/>
          </p:nvPr>
        </p:nvSpPr>
        <p:spPr>
          <a:xfrm>
            <a:off x="8556784" y="4749851"/>
            <a:ext cx="548700" cy="3936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de"/>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0"/>
          <p:cNvSpPr txBox="1"/>
          <p:nvPr>
            <p:ph idx="12" type="sldNum"/>
          </p:nvPr>
        </p:nvSpPr>
        <p:spPr>
          <a:xfrm>
            <a:off x="8917781" y="4708800"/>
            <a:ext cx="201900" cy="1155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de" sz="800"/>
              <a:t>‹#›</a:t>
            </a:fld>
            <a:endParaRPr sz="800"/>
          </a:p>
        </p:txBody>
      </p:sp>
      <p:sp>
        <p:nvSpPr>
          <p:cNvPr id="206" name="Google Shape;206;p10"/>
          <p:cNvSpPr txBox="1"/>
          <p:nvPr/>
        </p:nvSpPr>
        <p:spPr>
          <a:xfrm>
            <a:off x="3162025" y="317850"/>
            <a:ext cx="53505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de" sz="2600" u="none" cap="none" strike="noStrike">
                <a:solidFill>
                  <a:schemeClr val="dk1"/>
                </a:solidFill>
                <a:latin typeface="Tahoma"/>
                <a:ea typeface="Tahoma"/>
                <a:cs typeface="Tahoma"/>
                <a:sym typeface="Tahoma"/>
              </a:rPr>
              <a:t>Organisations-Tipp</a:t>
            </a:r>
            <a:endParaRPr b="1" i="0" sz="2600" u="none" cap="none" strike="noStrike">
              <a:solidFill>
                <a:schemeClr val="dk1"/>
              </a:solidFill>
              <a:latin typeface="Tahoma"/>
              <a:ea typeface="Tahoma"/>
              <a:cs typeface="Tahoma"/>
              <a:sym typeface="Tahoma"/>
            </a:endParaRPr>
          </a:p>
        </p:txBody>
      </p:sp>
      <p:sp>
        <p:nvSpPr>
          <p:cNvPr id="207" name="Google Shape;207;p10"/>
          <p:cNvSpPr txBox="1"/>
          <p:nvPr>
            <p:ph idx="4294967295" type="body"/>
          </p:nvPr>
        </p:nvSpPr>
        <p:spPr>
          <a:xfrm>
            <a:off x="3266375" y="1268850"/>
            <a:ext cx="5534700" cy="2473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400"/>
              <a:buNone/>
            </a:pPr>
            <a:r>
              <a:rPr lang="de"/>
              <a:t>Die Bestandsaufnahme und die Terminkoordination sollten in einer gemeinsam nutzbaren (Excel-)Datei durchgeführt werden, um die Zusammenarbeit zwischen dem einstellenden Fachbereich und HR zu erleichtern. </a:t>
            </a:r>
            <a:endParaRPr/>
          </a:p>
          <a:p>
            <a:pPr indent="0" lvl="0" marL="0" rtl="0" algn="l">
              <a:lnSpc>
                <a:spcPct val="115000"/>
              </a:lnSpc>
              <a:spcBef>
                <a:spcPts val="600"/>
              </a:spcBef>
              <a:spcAft>
                <a:spcPts val="0"/>
              </a:spcAft>
              <a:buSzPts val="1400"/>
              <a:buNone/>
            </a:pPr>
            <a:r>
              <a:rPr lang="de"/>
              <a:t>Auf diesem Wege kann aus den Planungsdaten unmittelbar und unkompliziert der Übersichtsplan über das Onboarding für den Newcomer erstellt werden.</a:t>
            </a:r>
            <a:endParaRPr/>
          </a:p>
          <a:p>
            <a:pPr indent="0" lvl="0" marL="342900" rtl="0" algn="l">
              <a:lnSpc>
                <a:spcPct val="115000"/>
              </a:lnSpc>
              <a:spcBef>
                <a:spcPts val="600"/>
              </a:spcBef>
              <a:spcAft>
                <a:spcPts val="0"/>
              </a:spcAft>
              <a:buSzPts val="1400"/>
              <a:buNone/>
            </a:pPr>
            <a:r>
              <a:t/>
            </a:r>
            <a:endParaRPr/>
          </a:p>
          <a:p>
            <a:pPr indent="0" lvl="0" marL="0" rtl="0" algn="l">
              <a:lnSpc>
                <a:spcPct val="115000"/>
              </a:lnSpc>
              <a:spcBef>
                <a:spcPts val="0"/>
              </a:spcBef>
              <a:spcAft>
                <a:spcPts val="0"/>
              </a:spcAft>
              <a:buSzPts val="1400"/>
              <a:buNone/>
            </a:pPr>
            <a:r>
              <a:t/>
            </a:r>
            <a:endParaRPr sz="8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1"/>
          <p:cNvSpPr txBox="1"/>
          <p:nvPr>
            <p:ph idx="4294967295" type="title"/>
          </p:nvPr>
        </p:nvSpPr>
        <p:spPr>
          <a:xfrm>
            <a:off x="3222750" y="494100"/>
            <a:ext cx="53706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de"/>
              <a:t>Information für die eingeladenen Kontaktpersonen</a:t>
            </a:r>
            <a:endParaRPr/>
          </a:p>
        </p:txBody>
      </p:sp>
      <p:sp>
        <p:nvSpPr>
          <p:cNvPr id="214" name="Google Shape;214;p11"/>
          <p:cNvSpPr txBox="1"/>
          <p:nvPr>
            <p:ph idx="4294967295" type="body"/>
          </p:nvPr>
        </p:nvSpPr>
        <p:spPr>
          <a:xfrm>
            <a:off x="3157825" y="1720900"/>
            <a:ext cx="5639100" cy="2241000"/>
          </a:xfrm>
          <a:prstGeom prst="rect">
            <a:avLst/>
          </a:prstGeom>
          <a:noFill/>
          <a:ln>
            <a:noFill/>
          </a:ln>
        </p:spPr>
        <p:txBody>
          <a:bodyPr anchorCtr="0" anchor="t" bIns="0" lIns="0" spcFirstLastPara="1" rIns="0" wrap="square" tIns="0">
            <a:noAutofit/>
          </a:bodyPr>
          <a:lstStyle/>
          <a:p>
            <a:pPr indent="-254000" lvl="0" marL="342900" rtl="0" algn="l">
              <a:lnSpc>
                <a:spcPct val="115000"/>
              </a:lnSpc>
              <a:spcBef>
                <a:spcPts val="0"/>
              </a:spcBef>
              <a:spcAft>
                <a:spcPts val="0"/>
              </a:spcAft>
              <a:buSzPts val="1400"/>
              <a:buChar char="&gt;"/>
            </a:pPr>
            <a:r>
              <a:rPr lang="de"/>
              <a:t>Wer (Name, Jobtitel, Org-Einheit) ist die neue Person?</a:t>
            </a:r>
            <a:endParaRPr/>
          </a:p>
          <a:p>
            <a:pPr indent="-254000" lvl="0" marL="342900" rtl="0" algn="l">
              <a:lnSpc>
                <a:spcPct val="115000"/>
              </a:lnSpc>
              <a:spcBef>
                <a:spcPts val="600"/>
              </a:spcBef>
              <a:spcAft>
                <a:spcPts val="0"/>
              </a:spcAft>
              <a:buSzPts val="1400"/>
              <a:buChar char="&gt;"/>
            </a:pPr>
            <a:r>
              <a:rPr lang="de"/>
              <a:t>Warum werde ich eingeladen?</a:t>
            </a:r>
            <a:endParaRPr/>
          </a:p>
          <a:p>
            <a:pPr indent="-254000" lvl="0" marL="342900" rtl="0" algn="l">
              <a:lnSpc>
                <a:spcPct val="115000"/>
              </a:lnSpc>
              <a:spcBef>
                <a:spcPts val="600"/>
              </a:spcBef>
              <a:spcAft>
                <a:spcPts val="0"/>
              </a:spcAft>
              <a:buSzPts val="1400"/>
              <a:buChar char="&gt;"/>
            </a:pPr>
            <a:r>
              <a:rPr lang="de"/>
              <a:t>Welche Aufgabe habe ich im Onboarding?</a:t>
            </a:r>
            <a:endParaRPr/>
          </a:p>
          <a:p>
            <a:pPr indent="-254000" lvl="0" marL="342900" rtl="0" algn="l">
              <a:lnSpc>
                <a:spcPct val="115000"/>
              </a:lnSpc>
              <a:spcBef>
                <a:spcPts val="600"/>
              </a:spcBef>
              <a:spcAft>
                <a:spcPts val="0"/>
              </a:spcAft>
              <a:buSzPts val="1400"/>
              <a:buChar char="&gt;"/>
            </a:pPr>
            <a:r>
              <a:rPr lang="de"/>
              <a:t>Welche Inhalte sollte ich an den:die Newcomer:in weitergeben?</a:t>
            </a:r>
            <a:endParaRPr/>
          </a:p>
          <a:p>
            <a:pPr indent="-254000" lvl="0" marL="342900" rtl="0" algn="l">
              <a:lnSpc>
                <a:spcPct val="115000"/>
              </a:lnSpc>
              <a:spcBef>
                <a:spcPts val="600"/>
              </a:spcBef>
              <a:spcAft>
                <a:spcPts val="0"/>
              </a:spcAft>
              <a:buSzPts val="1400"/>
              <a:buChar char="&gt;"/>
            </a:pPr>
            <a:r>
              <a:rPr lang="de"/>
              <a:t>Umfassende Information über den Onboarding-Plan weitergeben</a:t>
            </a:r>
            <a:endParaRPr/>
          </a:p>
          <a:p>
            <a:pPr indent="-254000" lvl="0" marL="342900" rtl="0" algn="l">
              <a:lnSpc>
                <a:spcPct val="115000"/>
              </a:lnSpc>
              <a:spcBef>
                <a:spcPts val="600"/>
              </a:spcBef>
              <a:spcAft>
                <a:spcPts val="0"/>
              </a:spcAft>
              <a:buSzPts val="1400"/>
              <a:buChar char="&gt;"/>
            </a:pPr>
            <a:r>
              <a:rPr lang="de"/>
              <a:t>Alternativ: Benennung einer (besser geeigneten?) Kontaktperson</a:t>
            </a:r>
            <a:endParaRPr/>
          </a:p>
          <a:p>
            <a:pPr indent="0" lvl="0" marL="342900" rtl="0" algn="l">
              <a:lnSpc>
                <a:spcPct val="115000"/>
              </a:lnSpc>
              <a:spcBef>
                <a:spcPts val="600"/>
              </a:spcBef>
              <a:spcAft>
                <a:spcPts val="0"/>
              </a:spcAft>
              <a:buSzPts val="1400"/>
              <a:buNone/>
            </a:pPr>
            <a:r>
              <a:t/>
            </a:r>
            <a:endParaRPr/>
          </a:p>
          <a:p>
            <a:pPr indent="0" lvl="0" marL="0" rtl="0" algn="l">
              <a:lnSpc>
                <a:spcPct val="115000"/>
              </a:lnSpc>
              <a:spcBef>
                <a:spcPts val="600"/>
              </a:spcBef>
              <a:spcAft>
                <a:spcPts val="0"/>
              </a:spcAft>
              <a:buSzPts val="1400"/>
              <a:buNone/>
            </a:pPr>
            <a:r>
              <a:t/>
            </a:r>
            <a:endParaRPr sz="800">
              <a:latin typeface="Arial"/>
              <a:ea typeface="Arial"/>
              <a:cs typeface="Arial"/>
              <a:sym typeface="Arial"/>
            </a:endParaRPr>
          </a:p>
        </p:txBody>
      </p:sp>
      <p:sp>
        <p:nvSpPr>
          <p:cNvPr id="215" name="Google Shape;215;p11"/>
          <p:cNvSpPr txBox="1"/>
          <p:nvPr>
            <p:ph idx="12" type="sldNum"/>
          </p:nvPr>
        </p:nvSpPr>
        <p:spPr>
          <a:xfrm>
            <a:off x="8917781" y="4708800"/>
            <a:ext cx="201900" cy="1155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de"/>
              <a:t>‹#›</a:t>
            </a:fld>
            <a:endParaRPr/>
          </a:p>
        </p:txBody>
      </p:sp>
      <p:sp>
        <p:nvSpPr>
          <p:cNvPr id="216" name="Google Shape;216;p11"/>
          <p:cNvSpPr txBox="1"/>
          <p:nvPr/>
        </p:nvSpPr>
        <p:spPr>
          <a:xfrm>
            <a:off x="3831625" y="4389975"/>
            <a:ext cx="4965300" cy="4773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rPr b="1" i="0" lang="de" sz="1100" u="none" cap="none" strike="noStrike">
                <a:solidFill>
                  <a:srgbClr val="00677F"/>
                </a:solidFill>
                <a:latin typeface="Tahoma"/>
                <a:ea typeface="Tahoma"/>
                <a:cs typeface="Tahoma"/>
                <a:sym typeface="Tahoma"/>
              </a:rPr>
              <a:t>Mit der Termineinladung können Sie zusätzlich das Poster “Stakeholder im Onboarding - Dein Beitrag zählt” versenden</a:t>
            </a:r>
            <a:endParaRPr b="0" i="0" sz="1100" u="none" cap="none" strike="noStrike">
              <a:solidFill>
                <a:srgbClr val="00677F"/>
              </a:solidFill>
              <a:latin typeface="Tahoma"/>
              <a:ea typeface="Tahoma"/>
              <a:cs typeface="Tahoma"/>
              <a:sym typeface="Tahoma"/>
            </a:endParaRPr>
          </a:p>
        </p:txBody>
      </p:sp>
      <p:pic>
        <p:nvPicPr>
          <p:cNvPr id="217" name="Google Shape;217;p11"/>
          <p:cNvPicPr preferRelativeResize="0"/>
          <p:nvPr/>
        </p:nvPicPr>
        <p:blipFill rotWithShape="1">
          <a:blip r:embed="rId3">
            <a:alphaModFix/>
          </a:blip>
          <a:srcRect b="0" l="0" r="0" t="0"/>
          <a:stretch/>
        </p:blipFill>
        <p:spPr>
          <a:xfrm>
            <a:off x="3380475" y="4427013"/>
            <a:ext cx="403200" cy="403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2"/>
          <p:cNvSpPr txBox="1"/>
          <p:nvPr>
            <p:ph idx="4294967295" type="title"/>
          </p:nvPr>
        </p:nvSpPr>
        <p:spPr>
          <a:xfrm>
            <a:off x="3298950" y="494100"/>
            <a:ext cx="47541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de"/>
              <a:t>Information für den:die neue Kolleg:in</a:t>
            </a:r>
            <a:endParaRPr/>
          </a:p>
        </p:txBody>
      </p:sp>
      <p:sp>
        <p:nvSpPr>
          <p:cNvPr id="224" name="Google Shape;224;p12"/>
          <p:cNvSpPr txBox="1"/>
          <p:nvPr>
            <p:ph idx="4294967295" type="body"/>
          </p:nvPr>
        </p:nvSpPr>
        <p:spPr>
          <a:xfrm>
            <a:off x="3234025" y="1720900"/>
            <a:ext cx="5563500" cy="2241000"/>
          </a:xfrm>
          <a:prstGeom prst="rect">
            <a:avLst/>
          </a:prstGeom>
          <a:noFill/>
          <a:ln>
            <a:noFill/>
          </a:ln>
        </p:spPr>
        <p:txBody>
          <a:bodyPr anchorCtr="0" anchor="t" bIns="0" lIns="0" spcFirstLastPara="1" rIns="0" wrap="square" tIns="0">
            <a:noAutofit/>
          </a:bodyPr>
          <a:lstStyle/>
          <a:p>
            <a:pPr indent="-254000" lvl="0" marL="342900" rtl="0" algn="l">
              <a:lnSpc>
                <a:spcPct val="115000"/>
              </a:lnSpc>
              <a:spcBef>
                <a:spcPts val="0"/>
              </a:spcBef>
              <a:spcAft>
                <a:spcPts val="0"/>
              </a:spcAft>
              <a:buSzPts val="1400"/>
              <a:buChar char="&gt;"/>
            </a:pPr>
            <a:r>
              <a:rPr lang="de"/>
              <a:t>Umfassende Information über den Onboarding-Plan weitergeben bzw. im Idealfall schriftlich erstellen und zusätzlich Termine im Kalender einstellen</a:t>
            </a:r>
            <a:endParaRPr/>
          </a:p>
          <a:p>
            <a:pPr indent="-254000" lvl="1" marL="685800" rtl="0" algn="l">
              <a:lnSpc>
                <a:spcPct val="115000"/>
              </a:lnSpc>
              <a:spcBef>
                <a:spcPts val="600"/>
              </a:spcBef>
              <a:spcAft>
                <a:spcPts val="0"/>
              </a:spcAft>
              <a:buSzPts val="1400"/>
              <a:buChar char="&gt;"/>
            </a:pPr>
            <a:r>
              <a:rPr lang="de"/>
              <a:t>Wen (Name, Jobtitel, Org-Einheit) lerne ich wann kennen?</a:t>
            </a:r>
            <a:endParaRPr/>
          </a:p>
          <a:p>
            <a:pPr indent="-254000" lvl="1" marL="685800" rtl="0" algn="l">
              <a:lnSpc>
                <a:spcPct val="115000"/>
              </a:lnSpc>
              <a:spcBef>
                <a:spcPts val="600"/>
              </a:spcBef>
              <a:spcAft>
                <a:spcPts val="0"/>
              </a:spcAft>
              <a:buSzPts val="1400"/>
              <a:buChar char="&gt;"/>
            </a:pPr>
            <a:r>
              <a:rPr lang="de"/>
              <a:t>Warum?</a:t>
            </a:r>
            <a:endParaRPr/>
          </a:p>
          <a:p>
            <a:pPr indent="-254000" lvl="0" marL="342900" rtl="0" algn="l">
              <a:lnSpc>
                <a:spcPct val="115000"/>
              </a:lnSpc>
              <a:spcBef>
                <a:spcPts val="600"/>
              </a:spcBef>
              <a:spcAft>
                <a:spcPts val="0"/>
              </a:spcAft>
              <a:buSzPts val="1400"/>
              <a:buChar char="&gt;"/>
            </a:pPr>
            <a:r>
              <a:rPr lang="de"/>
              <a:t>Flexibles Eingehen auf Wünsche und Bedürfnisse des:der neuen Kolleg:in ermöglichen</a:t>
            </a:r>
            <a:endParaRPr/>
          </a:p>
          <a:p>
            <a:pPr indent="-254000" lvl="0" marL="342900" rtl="0" algn="l">
              <a:lnSpc>
                <a:spcPct val="115000"/>
              </a:lnSpc>
              <a:spcBef>
                <a:spcPts val="600"/>
              </a:spcBef>
              <a:spcAft>
                <a:spcPts val="0"/>
              </a:spcAft>
              <a:buSzPts val="1400"/>
              <a:buChar char="&gt;"/>
            </a:pPr>
            <a:r>
              <a:rPr lang="de"/>
              <a:t>Sorgen nehmen: Der Terminkalender wird nicht immer so voll sein</a:t>
            </a:r>
            <a:endParaRPr/>
          </a:p>
          <a:p>
            <a:pPr indent="0" lvl="0" marL="342900" rtl="0" algn="l">
              <a:lnSpc>
                <a:spcPct val="115000"/>
              </a:lnSpc>
              <a:spcBef>
                <a:spcPts val="600"/>
              </a:spcBef>
              <a:spcAft>
                <a:spcPts val="0"/>
              </a:spcAft>
              <a:buSzPts val="1400"/>
              <a:buNone/>
            </a:pPr>
            <a:r>
              <a:t/>
            </a:r>
            <a:endParaRPr/>
          </a:p>
          <a:p>
            <a:pPr indent="0" lvl="0" marL="342900" rtl="0" algn="l">
              <a:lnSpc>
                <a:spcPct val="115000"/>
              </a:lnSpc>
              <a:spcBef>
                <a:spcPts val="600"/>
              </a:spcBef>
              <a:spcAft>
                <a:spcPts val="0"/>
              </a:spcAft>
              <a:buSzPts val="1400"/>
              <a:buNone/>
            </a:pPr>
            <a:r>
              <a:t/>
            </a:r>
            <a:endParaRPr>
              <a:solidFill>
                <a:srgbClr val="C4525A"/>
              </a:solidFill>
            </a:endParaRPr>
          </a:p>
          <a:p>
            <a:pPr indent="0" lvl="0" marL="0" rtl="0" algn="l">
              <a:lnSpc>
                <a:spcPct val="115000"/>
              </a:lnSpc>
              <a:spcBef>
                <a:spcPts val="600"/>
              </a:spcBef>
              <a:spcAft>
                <a:spcPts val="0"/>
              </a:spcAft>
              <a:buSzPts val="1400"/>
              <a:buNone/>
            </a:pPr>
            <a:r>
              <a:t/>
            </a:r>
            <a:endParaRPr sz="800">
              <a:latin typeface="Arial"/>
              <a:ea typeface="Arial"/>
              <a:cs typeface="Arial"/>
              <a:sym typeface="Arial"/>
            </a:endParaRPr>
          </a:p>
        </p:txBody>
      </p:sp>
      <p:sp>
        <p:nvSpPr>
          <p:cNvPr id="225" name="Google Shape;225;p12"/>
          <p:cNvSpPr txBox="1"/>
          <p:nvPr>
            <p:ph idx="12" type="sldNum"/>
          </p:nvPr>
        </p:nvSpPr>
        <p:spPr>
          <a:xfrm>
            <a:off x="8917781" y="4708800"/>
            <a:ext cx="201900" cy="1155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de"/>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3"/>
          <p:cNvSpPr txBox="1"/>
          <p:nvPr>
            <p:ph idx="12" type="sldNum"/>
          </p:nvPr>
        </p:nvSpPr>
        <p:spPr>
          <a:xfrm>
            <a:off x="85567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000"/>
              <a:buNone/>
            </a:pPr>
            <a:fld id="{00000000-1234-1234-1234-123412341234}" type="slidenum">
              <a:rPr lang="de" sz="1000"/>
              <a:t>‹#›</a:t>
            </a:fld>
            <a:endParaRPr sz="1000"/>
          </a:p>
        </p:txBody>
      </p:sp>
      <p:sp>
        <p:nvSpPr>
          <p:cNvPr id="231" name="Google Shape;231;p13"/>
          <p:cNvSpPr txBox="1"/>
          <p:nvPr>
            <p:ph idx="1" type="subTitle"/>
          </p:nvPr>
        </p:nvSpPr>
        <p:spPr>
          <a:xfrm>
            <a:off x="273042" y="3172500"/>
            <a:ext cx="8606700" cy="538500"/>
          </a:xfrm>
          <a:prstGeom prst="rect">
            <a:avLst/>
          </a:prstGeom>
          <a:noFill/>
          <a:ln>
            <a:noFill/>
          </a:ln>
        </p:spPr>
        <p:txBody>
          <a:bodyPr anchorCtr="0" anchor="t" bIns="0" lIns="0" spcFirstLastPara="1" rIns="0" wrap="square" tIns="0">
            <a:noAutofit/>
          </a:bodyPr>
          <a:lstStyle/>
          <a:p>
            <a:pPr indent="0" lvl="0" marL="0" rtl="0" algn="ctr">
              <a:lnSpc>
                <a:spcPct val="112000"/>
              </a:lnSpc>
              <a:spcBef>
                <a:spcPts val="0"/>
              </a:spcBef>
              <a:spcAft>
                <a:spcPts val="0"/>
              </a:spcAft>
              <a:buSzPts val="1900"/>
              <a:buNone/>
            </a:pPr>
            <a:r>
              <a:rPr lang="de"/>
              <a:t>Analyse der für den individuellen Onboarding-Fall anfallenden Termine zum Kennenlernen der relevantesten Personen</a:t>
            </a:r>
            <a:endParaRPr/>
          </a:p>
        </p:txBody>
      </p:sp>
      <p:sp>
        <p:nvSpPr>
          <p:cNvPr id="232" name="Google Shape;232;p13"/>
          <p:cNvSpPr txBox="1"/>
          <p:nvPr>
            <p:ph type="ctrTitle"/>
          </p:nvPr>
        </p:nvSpPr>
        <p:spPr>
          <a:xfrm>
            <a:off x="273042" y="2116765"/>
            <a:ext cx="8606700" cy="5772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3800"/>
              <a:buNone/>
            </a:pPr>
            <a:r>
              <a:rPr lang="de"/>
              <a:t>Bestandsaufnahme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14"/>
          <p:cNvPicPr preferRelativeResize="0"/>
          <p:nvPr/>
        </p:nvPicPr>
        <p:blipFill rotWithShape="1">
          <a:blip r:embed="rId3">
            <a:alphaModFix/>
          </a:blip>
          <a:srcRect b="0" l="0" r="0" t="0"/>
          <a:stretch/>
        </p:blipFill>
        <p:spPr>
          <a:xfrm>
            <a:off x="1191" y="1191"/>
            <a:ext cx="1190" cy="1190"/>
          </a:xfrm>
          <a:prstGeom prst="rect">
            <a:avLst/>
          </a:prstGeom>
          <a:noFill/>
          <a:ln>
            <a:noFill/>
          </a:ln>
        </p:spPr>
      </p:pic>
      <p:sp>
        <p:nvSpPr>
          <p:cNvPr id="238" name="Google Shape;238;p14"/>
          <p:cNvSpPr txBox="1"/>
          <p:nvPr>
            <p:ph idx="12" type="sldNum"/>
          </p:nvPr>
        </p:nvSpPr>
        <p:spPr>
          <a:xfrm>
            <a:off x="8917781" y="4708800"/>
            <a:ext cx="201900" cy="1155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de"/>
              <a:t>‹#›</a:t>
            </a:fld>
            <a:endParaRPr/>
          </a:p>
        </p:txBody>
      </p:sp>
      <p:sp>
        <p:nvSpPr>
          <p:cNvPr id="239" name="Google Shape;239;p14"/>
          <p:cNvSpPr txBox="1"/>
          <p:nvPr>
            <p:ph idx="4294967295" type="body"/>
          </p:nvPr>
        </p:nvSpPr>
        <p:spPr>
          <a:xfrm>
            <a:off x="270000" y="939600"/>
            <a:ext cx="56568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de" sz="1900">
                <a:solidFill>
                  <a:srgbClr val="00677F"/>
                </a:solidFill>
              </a:rPr>
              <a:t>...direktes Team + Führung laut Organigramm</a:t>
            </a:r>
            <a:endParaRPr sz="1900">
              <a:solidFill>
                <a:srgbClr val="00677F"/>
              </a:solidFill>
            </a:endParaRPr>
          </a:p>
        </p:txBody>
      </p:sp>
      <p:sp>
        <p:nvSpPr>
          <p:cNvPr id="240" name="Google Shape;240;p14"/>
          <p:cNvSpPr txBox="1"/>
          <p:nvPr>
            <p:ph type="title"/>
          </p:nvPr>
        </p:nvSpPr>
        <p:spPr>
          <a:xfrm>
            <a:off x="270000" y="494100"/>
            <a:ext cx="83823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600"/>
              <a:buFont typeface="Tahoma"/>
              <a:buNone/>
            </a:pPr>
            <a:r>
              <a:rPr lang="de"/>
              <a:t>Bestandsaufnahme:</a:t>
            </a:r>
            <a:r>
              <a:rPr b="0" lang="de"/>
              <a:t> Wer sind Team und Vorgesetzte?</a:t>
            </a:r>
            <a:endParaRPr b="0" sz="2600"/>
          </a:p>
        </p:txBody>
      </p:sp>
      <p:sp>
        <p:nvSpPr>
          <p:cNvPr id="241" name="Google Shape;241;p14"/>
          <p:cNvSpPr txBox="1"/>
          <p:nvPr>
            <p:ph idx="1" type="body"/>
          </p:nvPr>
        </p:nvSpPr>
        <p:spPr>
          <a:xfrm>
            <a:off x="270000" y="1653775"/>
            <a:ext cx="3789900" cy="2227200"/>
          </a:xfrm>
          <a:prstGeom prst="rect">
            <a:avLst/>
          </a:prstGeom>
          <a:noFill/>
          <a:ln>
            <a:noFill/>
          </a:ln>
        </p:spPr>
        <p:txBody>
          <a:bodyPr anchorCtr="0" anchor="t" bIns="0" lIns="0" spcFirstLastPara="1" rIns="0" wrap="square" tIns="0">
            <a:noAutofit/>
          </a:bodyPr>
          <a:lstStyle/>
          <a:p>
            <a:pPr indent="-254000" lvl="0" marL="342900" marR="0" rtl="0" algn="l">
              <a:lnSpc>
                <a:spcPct val="115000"/>
              </a:lnSpc>
              <a:spcBef>
                <a:spcPts val="0"/>
              </a:spcBef>
              <a:spcAft>
                <a:spcPts val="0"/>
              </a:spcAft>
              <a:buSzPts val="1400"/>
              <a:buChar char="&gt;"/>
            </a:pPr>
            <a:r>
              <a:rPr lang="de"/>
              <a:t>Wer übernimmt die fachliche Einarbeitung? </a:t>
            </a:r>
            <a:endParaRPr/>
          </a:p>
          <a:p>
            <a:pPr indent="-254000" lvl="0" marL="342900" marR="0" rtl="0" algn="l">
              <a:lnSpc>
                <a:spcPct val="115000"/>
              </a:lnSpc>
              <a:spcBef>
                <a:spcPts val="600"/>
              </a:spcBef>
              <a:spcAft>
                <a:spcPts val="0"/>
              </a:spcAft>
              <a:buSzPts val="1400"/>
              <a:buChar char="&gt;"/>
            </a:pPr>
            <a:r>
              <a:rPr lang="de"/>
              <a:t>Wer steht als Onboarding-Buddy für allgemeine Fragen zur Verfügung? </a:t>
            </a:r>
            <a:endParaRPr/>
          </a:p>
          <a:p>
            <a:pPr indent="-254000" lvl="0" marL="342900" marR="0" rtl="0" algn="l">
              <a:lnSpc>
                <a:spcPct val="115000"/>
              </a:lnSpc>
              <a:spcBef>
                <a:spcPts val="600"/>
              </a:spcBef>
              <a:spcAft>
                <a:spcPts val="0"/>
              </a:spcAft>
              <a:buSzPts val="1400"/>
              <a:buChar char="&gt;"/>
            </a:pPr>
            <a:r>
              <a:rPr lang="de"/>
              <a:t>Weitere Teammitglieder? </a:t>
            </a:r>
            <a:endParaRPr/>
          </a:p>
          <a:p>
            <a:pPr indent="-254000" lvl="0" marL="342900" marR="0" rtl="0" algn="l">
              <a:lnSpc>
                <a:spcPct val="115000"/>
              </a:lnSpc>
              <a:spcBef>
                <a:spcPts val="600"/>
              </a:spcBef>
              <a:spcAft>
                <a:spcPts val="0"/>
              </a:spcAft>
              <a:buSzPts val="1400"/>
              <a:buChar char="&gt;"/>
            </a:pPr>
            <a:r>
              <a:rPr lang="de"/>
              <a:t>Wer ist die direkte Führungskraft? </a:t>
            </a:r>
            <a:endParaRPr/>
          </a:p>
          <a:p>
            <a:pPr indent="0" lvl="0" marL="342900" marR="0" rtl="0" algn="l">
              <a:lnSpc>
                <a:spcPct val="115000"/>
              </a:lnSpc>
              <a:spcBef>
                <a:spcPts val="0"/>
              </a:spcBef>
              <a:spcAft>
                <a:spcPts val="0"/>
              </a:spcAft>
              <a:buSzPts val="1400"/>
              <a:buNone/>
            </a:pPr>
            <a:r>
              <a:rPr lang="de" sz="1200"/>
              <a:t>(Achtung bei Matrix-Organisationen: wer noch?)</a:t>
            </a:r>
            <a:r>
              <a:rPr lang="de"/>
              <a:t> 		</a:t>
            </a:r>
            <a:endParaRPr/>
          </a:p>
          <a:p>
            <a:pPr indent="0" lvl="0" marL="0" rtl="0" algn="l">
              <a:lnSpc>
                <a:spcPct val="152631"/>
              </a:lnSpc>
              <a:spcBef>
                <a:spcPts val="600"/>
              </a:spcBef>
              <a:spcAft>
                <a:spcPts val="0"/>
              </a:spcAft>
              <a:buSzPts val="1400"/>
              <a:buNone/>
            </a:pPr>
            <a:r>
              <a:rPr lang="de"/>
              <a:t>	</a:t>
            </a:r>
            <a:endParaRPr/>
          </a:p>
          <a:p>
            <a:pPr indent="0" lvl="0" marL="0" rtl="0" algn="l">
              <a:lnSpc>
                <a:spcPct val="152631"/>
              </a:lnSpc>
              <a:spcBef>
                <a:spcPts val="0"/>
              </a:spcBef>
              <a:spcAft>
                <a:spcPts val="0"/>
              </a:spcAft>
              <a:buSzPts val="1400"/>
              <a:buNone/>
            </a:pPr>
            <a:r>
              <a:rPr lang="de"/>
              <a:t>	</a:t>
            </a:r>
            <a:endParaRPr/>
          </a:p>
          <a:p>
            <a:pPr indent="0" lvl="0" marL="0" rtl="0" algn="l">
              <a:lnSpc>
                <a:spcPct val="152631"/>
              </a:lnSpc>
              <a:spcBef>
                <a:spcPts val="0"/>
              </a:spcBef>
              <a:spcAft>
                <a:spcPts val="0"/>
              </a:spcAft>
              <a:buSzPts val="1400"/>
              <a:buNone/>
            </a:pPr>
            <a:r>
              <a:t/>
            </a:r>
            <a:endParaRPr/>
          </a:p>
          <a:p>
            <a:pPr indent="0" lvl="0" marL="0" rtl="0" algn="l">
              <a:lnSpc>
                <a:spcPct val="152631"/>
              </a:lnSpc>
              <a:spcBef>
                <a:spcPts val="0"/>
              </a:spcBef>
              <a:spcAft>
                <a:spcPts val="0"/>
              </a:spcAft>
              <a:buSzPts val="1400"/>
              <a:buNone/>
            </a:pPr>
            <a:r>
              <a:rPr lang="de"/>
              <a:t> </a:t>
            </a:r>
            <a:endParaRPr/>
          </a:p>
          <a:p>
            <a:pPr indent="0" lvl="0" marL="0" rtl="0" algn="l">
              <a:lnSpc>
                <a:spcPct val="152631"/>
              </a:lnSpc>
              <a:spcBef>
                <a:spcPts val="0"/>
              </a:spcBef>
              <a:spcAft>
                <a:spcPts val="0"/>
              </a:spcAft>
              <a:buSzPts val="1400"/>
              <a:buNone/>
            </a:pPr>
            <a:r>
              <a:t/>
            </a:r>
            <a:endParaRPr/>
          </a:p>
        </p:txBody>
      </p:sp>
      <p:pic>
        <p:nvPicPr>
          <p:cNvPr id="242" name="Google Shape;242;p14"/>
          <p:cNvPicPr preferRelativeResize="0"/>
          <p:nvPr/>
        </p:nvPicPr>
        <p:blipFill rotWithShape="1">
          <a:blip r:embed="rId4">
            <a:alphaModFix/>
          </a:blip>
          <a:srcRect b="0" l="0" r="0" t="0"/>
          <a:stretch/>
        </p:blipFill>
        <p:spPr>
          <a:xfrm>
            <a:off x="6145100" y="1962150"/>
            <a:ext cx="1219200" cy="1219200"/>
          </a:xfrm>
          <a:prstGeom prst="rect">
            <a:avLst/>
          </a:prstGeom>
          <a:noFill/>
          <a:ln>
            <a:noFill/>
          </a:ln>
        </p:spPr>
      </p:pic>
      <p:sp>
        <p:nvSpPr>
          <p:cNvPr id="243" name="Google Shape;243;p14"/>
          <p:cNvSpPr txBox="1"/>
          <p:nvPr>
            <p:ph idx="1" type="body"/>
          </p:nvPr>
        </p:nvSpPr>
        <p:spPr>
          <a:xfrm>
            <a:off x="4145800" y="1653775"/>
            <a:ext cx="1599000" cy="2889600"/>
          </a:xfrm>
          <a:prstGeom prst="rect">
            <a:avLst/>
          </a:prstGeom>
          <a:noFill/>
          <a:ln>
            <a:noFill/>
          </a:ln>
        </p:spPr>
        <p:txBody>
          <a:bodyPr anchorCtr="0" anchor="t" bIns="0" lIns="0" spcFirstLastPara="1" rIns="0" wrap="square" tIns="0">
            <a:noAutofit/>
          </a:bodyPr>
          <a:lstStyle/>
          <a:p>
            <a:pPr indent="0" lvl="0" marL="0" marR="0" rtl="0" algn="l">
              <a:lnSpc>
                <a:spcPct val="147368"/>
              </a:lnSpc>
              <a:spcBef>
                <a:spcPts val="0"/>
              </a:spcBef>
              <a:spcAft>
                <a:spcPts val="0"/>
              </a:spcAft>
              <a:buSzPts val="1400"/>
              <a:buNone/>
            </a:pPr>
            <a:r>
              <a:rPr b="1" lang="de">
                <a:solidFill>
                  <a:srgbClr val="00677F"/>
                </a:solidFill>
              </a:rPr>
              <a:t>Companion</a:t>
            </a:r>
            <a:endParaRPr b="1">
              <a:solidFill>
                <a:srgbClr val="00677F"/>
              </a:solidFill>
            </a:endParaRPr>
          </a:p>
          <a:p>
            <a:pPr indent="0" lvl="0" marL="0" marR="0" rtl="0" algn="l">
              <a:lnSpc>
                <a:spcPct val="147368"/>
              </a:lnSpc>
              <a:spcBef>
                <a:spcPts val="0"/>
              </a:spcBef>
              <a:spcAft>
                <a:spcPts val="0"/>
              </a:spcAft>
              <a:buSzPts val="1400"/>
              <a:buNone/>
            </a:pPr>
            <a:r>
              <a:t/>
            </a:r>
            <a:endParaRPr b="1" sz="500">
              <a:solidFill>
                <a:srgbClr val="00677F"/>
              </a:solidFill>
            </a:endParaRPr>
          </a:p>
          <a:p>
            <a:pPr indent="0" lvl="0" marL="0" marR="0" rtl="0" algn="l">
              <a:lnSpc>
                <a:spcPct val="147368"/>
              </a:lnSpc>
              <a:spcBef>
                <a:spcPts val="0"/>
              </a:spcBef>
              <a:spcAft>
                <a:spcPts val="0"/>
              </a:spcAft>
              <a:buSzPts val="1400"/>
              <a:buNone/>
            </a:pPr>
            <a:r>
              <a:rPr b="1" lang="de">
                <a:solidFill>
                  <a:srgbClr val="00677F"/>
                </a:solidFill>
              </a:rPr>
              <a:t>Buddy</a:t>
            </a:r>
            <a:endParaRPr b="1">
              <a:solidFill>
                <a:srgbClr val="00677F"/>
              </a:solidFill>
            </a:endParaRPr>
          </a:p>
          <a:p>
            <a:pPr indent="0" lvl="0" marL="0" marR="0" rtl="0" algn="l">
              <a:lnSpc>
                <a:spcPct val="147368"/>
              </a:lnSpc>
              <a:spcBef>
                <a:spcPts val="0"/>
              </a:spcBef>
              <a:spcAft>
                <a:spcPts val="0"/>
              </a:spcAft>
              <a:buSzPts val="1400"/>
              <a:buNone/>
            </a:pPr>
            <a:r>
              <a:t/>
            </a:r>
            <a:endParaRPr b="1" sz="700">
              <a:solidFill>
                <a:srgbClr val="00677F"/>
              </a:solidFill>
            </a:endParaRPr>
          </a:p>
          <a:p>
            <a:pPr indent="0" lvl="0" marL="0" marR="0" rtl="0" algn="l">
              <a:lnSpc>
                <a:spcPct val="147368"/>
              </a:lnSpc>
              <a:spcBef>
                <a:spcPts val="0"/>
              </a:spcBef>
              <a:spcAft>
                <a:spcPts val="0"/>
              </a:spcAft>
              <a:buSzPts val="1400"/>
              <a:buNone/>
            </a:pPr>
            <a:r>
              <a:rPr b="1" lang="de">
                <a:solidFill>
                  <a:srgbClr val="00677F"/>
                </a:solidFill>
              </a:rPr>
              <a:t>Team</a:t>
            </a:r>
            <a:endParaRPr b="1">
              <a:solidFill>
                <a:srgbClr val="00677F"/>
              </a:solidFill>
            </a:endParaRPr>
          </a:p>
          <a:p>
            <a:pPr indent="0" lvl="0" marL="0" marR="0" rtl="0" algn="l">
              <a:lnSpc>
                <a:spcPct val="147368"/>
              </a:lnSpc>
              <a:spcBef>
                <a:spcPts val="0"/>
              </a:spcBef>
              <a:spcAft>
                <a:spcPts val="0"/>
              </a:spcAft>
              <a:buSzPts val="1400"/>
              <a:buNone/>
            </a:pPr>
            <a:r>
              <a:rPr b="1" lang="de">
                <a:solidFill>
                  <a:srgbClr val="00677F"/>
                </a:solidFill>
              </a:rPr>
              <a:t>FK </a:t>
            </a:r>
            <a:endParaRPr b="1">
              <a:solidFill>
                <a:srgbClr val="00677F"/>
              </a:solidFill>
            </a:endParaRPr>
          </a:p>
          <a:p>
            <a:pPr indent="0" lvl="0" marL="0" rtl="0" algn="l">
              <a:lnSpc>
                <a:spcPct val="152631"/>
              </a:lnSpc>
              <a:spcBef>
                <a:spcPts val="0"/>
              </a:spcBef>
              <a:spcAft>
                <a:spcPts val="0"/>
              </a:spcAft>
              <a:buSzPts val="1400"/>
              <a:buNone/>
            </a:pPr>
            <a:r>
              <a:rPr lang="de"/>
              <a:t>		</a:t>
            </a:r>
            <a:endParaRPr/>
          </a:p>
          <a:p>
            <a:pPr indent="0" lvl="0" marL="0" rtl="0" algn="l">
              <a:lnSpc>
                <a:spcPct val="152631"/>
              </a:lnSpc>
              <a:spcBef>
                <a:spcPts val="0"/>
              </a:spcBef>
              <a:spcAft>
                <a:spcPts val="0"/>
              </a:spcAft>
              <a:buSzPts val="1400"/>
              <a:buNone/>
            </a:pPr>
            <a:r>
              <a:rPr lang="de"/>
              <a:t>		</a:t>
            </a:r>
            <a:endParaRPr/>
          </a:p>
          <a:p>
            <a:pPr indent="0" lvl="0" marL="0" rtl="0" algn="l">
              <a:lnSpc>
                <a:spcPct val="152631"/>
              </a:lnSpc>
              <a:spcBef>
                <a:spcPts val="0"/>
              </a:spcBef>
              <a:spcAft>
                <a:spcPts val="0"/>
              </a:spcAft>
              <a:buSzPts val="1400"/>
              <a:buNone/>
            </a:pPr>
            <a:r>
              <a:rPr lang="de"/>
              <a:t> </a:t>
            </a:r>
            <a:endParaRPr/>
          </a:p>
          <a:p>
            <a:pPr indent="0" lvl="0" marL="0" rtl="0" algn="l">
              <a:lnSpc>
                <a:spcPct val="152631"/>
              </a:lnSpc>
              <a:spcBef>
                <a:spcPts val="0"/>
              </a:spcBef>
              <a:spcAft>
                <a:spcPts val="0"/>
              </a:spcAft>
              <a:buSzPts val="1400"/>
              <a:buNone/>
            </a:pPr>
            <a:r>
              <a:t/>
            </a:r>
            <a:endParaRPr/>
          </a:p>
        </p:txBody>
      </p:sp>
      <p:pic>
        <p:nvPicPr>
          <p:cNvPr id="244" name="Google Shape;244;p14"/>
          <p:cNvPicPr preferRelativeResize="0"/>
          <p:nvPr/>
        </p:nvPicPr>
        <p:blipFill rotWithShape="1">
          <a:blip r:embed="rId5">
            <a:alphaModFix/>
          </a:blip>
          <a:srcRect b="0" l="0" r="0" t="0"/>
          <a:stretch/>
        </p:blipFill>
        <p:spPr>
          <a:xfrm>
            <a:off x="269997" y="4564647"/>
            <a:ext cx="403800" cy="403800"/>
          </a:xfrm>
          <a:prstGeom prst="rect">
            <a:avLst/>
          </a:prstGeom>
          <a:noFill/>
          <a:ln>
            <a:noFill/>
          </a:ln>
        </p:spPr>
      </p:pic>
      <p:sp>
        <p:nvSpPr>
          <p:cNvPr id="245" name="Google Shape;245;p14"/>
          <p:cNvSpPr txBox="1"/>
          <p:nvPr/>
        </p:nvSpPr>
        <p:spPr>
          <a:xfrm>
            <a:off x="673800" y="4564650"/>
            <a:ext cx="7337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52631"/>
              </a:lnSpc>
              <a:spcBef>
                <a:spcPts val="0"/>
              </a:spcBef>
              <a:spcAft>
                <a:spcPts val="0"/>
              </a:spcAft>
              <a:buClr>
                <a:srgbClr val="000000"/>
              </a:buClr>
              <a:buSzPts val="1400"/>
              <a:buFont typeface="Arial"/>
              <a:buNone/>
            </a:pPr>
            <a:r>
              <a:rPr b="0" i="0" lang="de" sz="1400" u="none" cap="none" strike="noStrike">
                <a:solidFill>
                  <a:schemeClr val="accent2"/>
                </a:solidFill>
                <a:latin typeface="Tahoma"/>
                <a:ea typeface="Tahoma"/>
                <a:cs typeface="Tahoma"/>
                <a:sym typeface="Tahoma"/>
              </a:rPr>
              <a:t>Unsere Planungsempfehlung: siehe Terminkalender (ab Seite 24)</a:t>
            </a:r>
            <a:endParaRPr b="0" i="0" sz="1400" u="none" cap="none" strike="noStrike">
              <a:solidFill>
                <a:schemeClr val="accent2"/>
              </a:solidFill>
              <a:latin typeface="Tahoma"/>
              <a:ea typeface="Tahoma"/>
              <a:cs typeface="Tahoma"/>
              <a:sym typeface="Tahoma"/>
            </a:endParaRPr>
          </a:p>
        </p:txBody>
      </p:sp>
      <p:pic>
        <p:nvPicPr>
          <p:cNvPr id="246" name="Google Shape;246;p14"/>
          <p:cNvPicPr preferRelativeResize="0"/>
          <p:nvPr/>
        </p:nvPicPr>
        <p:blipFill rotWithShape="1">
          <a:blip r:embed="rId6">
            <a:alphaModFix/>
          </a:blip>
          <a:srcRect b="0" l="0" r="0" t="0"/>
          <a:stretch/>
        </p:blipFill>
        <p:spPr>
          <a:xfrm>
            <a:off x="269997" y="4183647"/>
            <a:ext cx="403800" cy="403800"/>
          </a:xfrm>
          <a:prstGeom prst="rect">
            <a:avLst/>
          </a:prstGeom>
          <a:noFill/>
          <a:ln>
            <a:noFill/>
          </a:ln>
        </p:spPr>
      </p:pic>
      <p:sp>
        <p:nvSpPr>
          <p:cNvPr id="247" name="Google Shape;247;p14"/>
          <p:cNvSpPr txBox="1"/>
          <p:nvPr/>
        </p:nvSpPr>
        <p:spPr>
          <a:xfrm>
            <a:off x="673800" y="4183650"/>
            <a:ext cx="7337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52631"/>
              </a:lnSpc>
              <a:spcBef>
                <a:spcPts val="0"/>
              </a:spcBef>
              <a:spcAft>
                <a:spcPts val="0"/>
              </a:spcAft>
              <a:buClr>
                <a:srgbClr val="000000"/>
              </a:buClr>
              <a:buSzPts val="1400"/>
              <a:buFont typeface="Arial"/>
              <a:buNone/>
            </a:pPr>
            <a:r>
              <a:rPr b="0" i="0" lang="de" sz="1400" u="none" cap="none" strike="noStrike">
                <a:solidFill>
                  <a:schemeClr val="accent2"/>
                </a:solidFill>
                <a:latin typeface="Tahoma"/>
                <a:ea typeface="Tahoma"/>
                <a:cs typeface="Tahoma"/>
                <a:sym typeface="Tahoma"/>
              </a:rPr>
              <a:t>Companion und Buddy kann in Personalunion wahrgenommen werden</a:t>
            </a:r>
            <a:endParaRPr b="0" i="0" sz="1400" u="none" cap="none" strike="noStrike">
              <a:solidFill>
                <a:schemeClr val="accent2"/>
              </a:solidFill>
              <a:latin typeface="Tahoma"/>
              <a:ea typeface="Tahoma"/>
              <a:cs typeface="Tahoma"/>
              <a:sym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15"/>
          <p:cNvPicPr preferRelativeResize="0"/>
          <p:nvPr/>
        </p:nvPicPr>
        <p:blipFill rotWithShape="1">
          <a:blip r:embed="rId3">
            <a:alphaModFix/>
          </a:blip>
          <a:srcRect b="0" l="0" r="0" t="0"/>
          <a:stretch/>
        </p:blipFill>
        <p:spPr>
          <a:xfrm>
            <a:off x="1191" y="1191"/>
            <a:ext cx="1190" cy="1190"/>
          </a:xfrm>
          <a:prstGeom prst="rect">
            <a:avLst/>
          </a:prstGeom>
          <a:noFill/>
          <a:ln>
            <a:noFill/>
          </a:ln>
        </p:spPr>
      </p:pic>
      <p:sp>
        <p:nvSpPr>
          <p:cNvPr id="253" name="Google Shape;253;p15"/>
          <p:cNvSpPr txBox="1"/>
          <p:nvPr>
            <p:ph idx="12" type="sldNum"/>
          </p:nvPr>
        </p:nvSpPr>
        <p:spPr>
          <a:xfrm rot="-121083">
            <a:off x="8578213" y="4608589"/>
            <a:ext cx="425964" cy="353914"/>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de"/>
              <a:t>‹#›</a:t>
            </a:fld>
            <a:endParaRPr/>
          </a:p>
        </p:txBody>
      </p:sp>
      <p:sp>
        <p:nvSpPr>
          <p:cNvPr id="254" name="Google Shape;254;p15"/>
          <p:cNvSpPr txBox="1"/>
          <p:nvPr>
            <p:ph idx="4294967295" type="body"/>
          </p:nvPr>
        </p:nvSpPr>
        <p:spPr>
          <a:xfrm>
            <a:off x="270000" y="939600"/>
            <a:ext cx="69309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de" sz="1900">
                <a:solidFill>
                  <a:srgbClr val="00677F"/>
                </a:solidFill>
              </a:rPr>
              <a:t>...falls nicht bereits durch Schnittstellen erfasst</a:t>
            </a:r>
            <a:endParaRPr sz="1900">
              <a:solidFill>
                <a:srgbClr val="00677F"/>
              </a:solidFill>
            </a:endParaRPr>
          </a:p>
        </p:txBody>
      </p:sp>
      <p:sp>
        <p:nvSpPr>
          <p:cNvPr id="255" name="Google Shape;255;p15"/>
          <p:cNvSpPr txBox="1"/>
          <p:nvPr>
            <p:ph type="title"/>
          </p:nvPr>
        </p:nvSpPr>
        <p:spPr>
          <a:xfrm>
            <a:off x="270000" y="494100"/>
            <a:ext cx="85254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600"/>
              <a:buFont typeface="Tahoma"/>
              <a:buNone/>
            </a:pPr>
            <a:r>
              <a:rPr lang="de"/>
              <a:t>Bestandsaufnahme:</a:t>
            </a:r>
            <a:r>
              <a:rPr b="0" lang="de"/>
              <a:t> Abteilung </a:t>
            </a:r>
            <a:endParaRPr b="0" sz="2600"/>
          </a:p>
        </p:txBody>
      </p:sp>
      <p:pic>
        <p:nvPicPr>
          <p:cNvPr id="256" name="Google Shape;256;p15"/>
          <p:cNvPicPr preferRelativeResize="0"/>
          <p:nvPr/>
        </p:nvPicPr>
        <p:blipFill rotWithShape="1">
          <a:blip r:embed="rId4">
            <a:alphaModFix/>
          </a:blip>
          <a:srcRect b="0" l="0" r="0" t="0"/>
          <a:stretch/>
        </p:blipFill>
        <p:spPr>
          <a:xfrm>
            <a:off x="6162450" y="1906800"/>
            <a:ext cx="1219200" cy="1219200"/>
          </a:xfrm>
          <a:prstGeom prst="rect">
            <a:avLst/>
          </a:prstGeom>
          <a:noFill/>
          <a:ln>
            <a:noFill/>
          </a:ln>
        </p:spPr>
      </p:pic>
      <p:pic>
        <p:nvPicPr>
          <p:cNvPr id="257" name="Google Shape;257;p15"/>
          <p:cNvPicPr preferRelativeResize="0"/>
          <p:nvPr/>
        </p:nvPicPr>
        <p:blipFill rotWithShape="1">
          <a:blip r:embed="rId5">
            <a:alphaModFix/>
          </a:blip>
          <a:srcRect b="0" l="0" r="0" t="0"/>
          <a:stretch/>
        </p:blipFill>
        <p:spPr>
          <a:xfrm>
            <a:off x="269997" y="4564647"/>
            <a:ext cx="403800" cy="403800"/>
          </a:xfrm>
          <a:prstGeom prst="rect">
            <a:avLst/>
          </a:prstGeom>
          <a:noFill/>
          <a:ln>
            <a:noFill/>
          </a:ln>
        </p:spPr>
      </p:pic>
      <p:sp>
        <p:nvSpPr>
          <p:cNvPr id="258" name="Google Shape;258;p15"/>
          <p:cNvSpPr txBox="1"/>
          <p:nvPr/>
        </p:nvSpPr>
        <p:spPr>
          <a:xfrm>
            <a:off x="673800" y="4564650"/>
            <a:ext cx="7337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52631"/>
              </a:lnSpc>
              <a:spcBef>
                <a:spcPts val="0"/>
              </a:spcBef>
              <a:spcAft>
                <a:spcPts val="0"/>
              </a:spcAft>
              <a:buClr>
                <a:srgbClr val="000000"/>
              </a:buClr>
              <a:buSzPts val="1400"/>
              <a:buFont typeface="Arial"/>
              <a:buNone/>
            </a:pPr>
            <a:r>
              <a:rPr b="0" i="0" lang="de" sz="1400" u="none" cap="none" strike="noStrike">
                <a:solidFill>
                  <a:schemeClr val="accent2"/>
                </a:solidFill>
                <a:latin typeface="Tahoma"/>
                <a:ea typeface="Tahoma"/>
                <a:cs typeface="Tahoma"/>
                <a:sym typeface="Tahoma"/>
              </a:rPr>
              <a:t>Unsere Planungsempfehlung: siehe Terminkalender (ab Seite 24)</a:t>
            </a:r>
            <a:endParaRPr b="0" i="0" sz="1400" u="none" cap="none" strike="noStrike">
              <a:solidFill>
                <a:schemeClr val="accent2"/>
              </a:solidFill>
              <a:latin typeface="Tahoma"/>
              <a:ea typeface="Tahoma"/>
              <a:cs typeface="Tahoma"/>
              <a:sym typeface="Tahoma"/>
            </a:endParaRPr>
          </a:p>
        </p:txBody>
      </p:sp>
      <p:sp>
        <p:nvSpPr>
          <p:cNvPr id="259" name="Google Shape;259;p15"/>
          <p:cNvSpPr txBox="1"/>
          <p:nvPr/>
        </p:nvSpPr>
        <p:spPr>
          <a:xfrm>
            <a:off x="270000" y="1653800"/>
            <a:ext cx="3764400" cy="1892100"/>
          </a:xfrm>
          <a:prstGeom prst="rect">
            <a:avLst/>
          </a:prstGeom>
          <a:noFill/>
          <a:ln>
            <a:noFill/>
          </a:ln>
        </p:spPr>
        <p:txBody>
          <a:bodyPr anchorCtr="0" anchor="t" bIns="0" lIns="0" spcFirstLastPara="1" rIns="0" wrap="square" tIns="0">
            <a:noAutofit/>
          </a:bodyPr>
          <a:lstStyle/>
          <a:p>
            <a:pPr indent="-254000" lvl="0" marL="342900" marR="0" rtl="0" algn="l">
              <a:lnSpc>
                <a:spcPct val="115000"/>
              </a:lnSpc>
              <a:spcBef>
                <a:spcPts val="0"/>
              </a:spcBef>
              <a:spcAft>
                <a:spcPts val="0"/>
              </a:spcAft>
              <a:buClr>
                <a:srgbClr val="2BEAA1"/>
              </a:buClr>
              <a:buSzPts val="1400"/>
              <a:buFont typeface="Tahoma"/>
              <a:buChar char="&gt;"/>
            </a:pPr>
            <a:r>
              <a:rPr b="0" i="0" lang="de" sz="1400" u="none" cap="none" strike="noStrike">
                <a:solidFill>
                  <a:srgbClr val="000000"/>
                </a:solidFill>
                <a:latin typeface="Tahoma"/>
                <a:ea typeface="Tahoma"/>
                <a:cs typeface="Tahoma"/>
                <a:sym typeface="Tahoma"/>
              </a:rPr>
              <a:t>Wer ist nächsthöhere Führungskraft? </a:t>
            </a:r>
            <a:endParaRPr b="0" i="0" sz="1400" u="none" cap="none" strike="noStrike">
              <a:solidFill>
                <a:srgbClr val="000000"/>
              </a:solidFill>
              <a:latin typeface="Tahoma"/>
              <a:ea typeface="Tahoma"/>
              <a:cs typeface="Tahoma"/>
              <a:sym typeface="Tahoma"/>
            </a:endParaRPr>
          </a:p>
          <a:p>
            <a:pPr indent="-254000" lvl="0" marL="342900" marR="0" rtl="0" algn="l">
              <a:lnSpc>
                <a:spcPct val="115000"/>
              </a:lnSpc>
              <a:spcBef>
                <a:spcPts val="600"/>
              </a:spcBef>
              <a:spcAft>
                <a:spcPts val="0"/>
              </a:spcAft>
              <a:buClr>
                <a:srgbClr val="2BEAA1"/>
              </a:buClr>
              <a:buSzPts val="1400"/>
              <a:buFont typeface="Tahoma"/>
              <a:buChar char="&gt;"/>
            </a:pPr>
            <a:r>
              <a:rPr b="0" i="0" lang="de" sz="1400" u="none" cap="none" strike="noStrike">
                <a:solidFill>
                  <a:srgbClr val="000000"/>
                </a:solidFill>
                <a:latin typeface="Tahoma"/>
                <a:ea typeface="Tahoma"/>
                <a:cs typeface="Tahoma"/>
                <a:sym typeface="Tahoma"/>
              </a:rPr>
              <a:t>Wer ist Management? </a:t>
            </a:r>
            <a:endParaRPr b="0" i="0" sz="1400" u="none" cap="none" strike="noStrike">
              <a:solidFill>
                <a:srgbClr val="000000"/>
              </a:solidFill>
              <a:latin typeface="Tahoma"/>
              <a:ea typeface="Tahoma"/>
              <a:cs typeface="Tahoma"/>
              <a:sym typeface="Tahoma"/>
            </a:endParaRPr>
          </a:p>
          <a:p>
            <a:pPr indent="-254000" lvl="0" marL="342900" marR="0" rtl="0" algn="l">
              <a:lnSpc>
                <a:spcPct val="115000"/>
              </a:lnSpc>
              <a:spcBef>
                <a:spcPts val="600"/>
              </a:spcBef>
              <a:spcAft>
                <a:spcPts val="0"/>
              </a:spcAft>
              <a:buClr>
                <a:srgbClr val="2BEAA1"/>
              </a:buClr>
              <a:buSzPts val="1400"/>
              <a:buFont typeface="Tahoma"/>
              <a:buChar char="&gt;"/>
            </a:pPr>
            <a:r>
              <a:rPr b="0" i="0" lang="de" sz="1400" u="none" cap="none" strike="noStrike">
                <a:solidFill>
                  <a:srgbClr val="000000"/>
                </a:solidFill>
                <a:latin typeface="Tahoma"/>
                <a:ea typeface="Tahoma"/>
                <a:cs typeface="Tahoma"/>
                <a:sym typeface="Tahoma"/>
              </a:rPr>
              <a:t>Wer ist die “gute Seele” der Abteilung? </a:t>
            </a:r>
            <a:endParaRPr b="0" i="0" sz="1400" u="none" cap="none" strike="noStrike">
              <a:solidFill>
                <a:srgbClr val="000000"/>
              </a:solidFill>
              <a:latin typeface="Tahoma"/>
              <a:ea typeface="Tahoma"/>
              <a:cs typeface="Tahoma"/>
              <a:sym typeface="Tahoma"/>
            </a:endParaRPr>
          </a:p>
          <a:p>
            <a:pPr indent="-254000" lvl="0" marL="342900" marR="0" rtl="0" algn="l">
              <a:lnSpc>
                <a:spcPct val="115000"/>
              </a:lnSpc>
              <a:spcBef>
                <a:spcPts val="600"/>
              </a:spcBef>
              <a:spcAft>
                <a:spcPts val="0"/>
              </a:spcAft>
              <a:buClr>
                <a:srgbClr val="2BEAA1"/>
              </a:buClr>
              <a:buSzPts val="1400"/>
              <a:buFont typeface="Tahoma"/>
              <a:buChar char="&gt;"/>
            </a:pPr>
            <a:r>
              <a:rPr b="0" i="0" lang="de" sz="1400" u="none" cap="none" strike="noStrike">
                <a:solidFill>
                  <a:srgbClr val="000000"/>
                </a:solidFill>
                <a:latin typeface="Tahoma"/>
                <a:ea typeface="Tahoma"/>
                <a:cs typeface="Tahoma"/>
                <a:sym typeface="Tahoma"/>
              </a:rPr>
              <a:t>Wer hat noch eine besondere Funktion? </a:t>
            </a:r>
            <a:endParaRPr b="0" i="0" sz="1400" u="none" cap="none" strike="noStrike">
              <a:solidFill>
                <a:srgbClr val="000000"/>
              </a:solidFill>
              <a:latin typeface="Tahoma"/>
              <a:ea typeface="Tahoma"/>
              <a:cs typeface="Tahoma"/>
              <a:sym typeface="Tahoma"/>
            </a:endParaRPr>
          </a:p>
          <a:p>
            <a:pPr indent="0" lvl="0" marL="0" marR="0" rtl="0" algn="l">
              <a:lnSpc>
                <a:spcPct val="115000"/>
              </a:lnSpc>
              <a:spcBef>
                <a:spcPts val="600"/>
              </a:spcBef>
              <a:spcAft>
                <a:spcPts val="0"/>
              </a:spcAft>
              <a:buClr>
                <a:srgbClr val="000000"/>
              </a:buClr>
              <a:buSzPts val="1400"/>
              <a:buFont typeface="Arial"/>
              <a:buNone/>
            </a:pPr>
            <a:r>
              <a:rPr b="0" i="0" lang="de" sz="1400" u="none" cap="none" strike="noStrike">
                <a:solidFill>
                  <a:srgbClr val="000000"/>
                </a:solidFill>
                <a:latin typeface="Tahoma"/>
                <a:ea typeface="Tahoma"/>
                <a:cs typeface="Tahoma"/>
                <a:sym typeface="Tahoma"/>
              </a:rPr>
              <a:t> </a:t>
            </a:r>
            <a:endParaRPr b="0" i="0" sz="1400" u="none" cap="none" strike="noStrike">
              <a:solidFill>
                <a:srgbClr val="000000"/>
              </a:solidFill>
              <a:latin typeface="Tahoma"/>
              <a:ea typeface="Tahoma"/>
              <a:cs typeface="Tahoma"/>
              <a:sym typeface="Tahoma"/>
            </a:endParaRPr>
          </a:p>
          <a:p>
            <a:pPr indent="0" lvl="0" marL="0" marR="0" rtl="0" algn="l">
              <a:lnSpc>
                <a:spcPct val="115000"/>
              </a:lnSpc>
              <a:spcBef>
                <a:spcPts val="600"/>
              </a:spcBef>
              <a:spcAft>
                <a:spcPts val="600"/>
              </a:spcAft>
              <a:buClr>
                <a:srgbClr val="000000"/>
              </a:buClr>
              <a:buSzPts val="1400"/>
              <a:buFont typeface="Arial"/>
              <a:buNone/>
            </a:pPr>
            <a:r>
              <a:t/>
            </a:r>
            <a:endParaRPr b="0" i="0" sz="1400" u="none" cap="none" strike="noStrike">
              <a:solidFill>
                <a:srgbClr val="000000"/>
              </a:solidFill>
              <a:latin typeface="Tahoma"/>
              <a:ea typeface="Tahoma"/>
              <a:cs typeface="Tahoma"/>
              <a:sym typeface="Tahoma"/>
            </a:endParaRPr>
          </a:p>
        </p:txBody>
      </p:sp>
      <p:sp>
        <p:nvSpPr>
          <p:cNvPr id="260" name="Google Shape;260;p15"/>
          <p:cNvSpPr txBox="1"/>
          <p:nvPr/>
        </p:nvSpPr>
        <p:spPr>
          <a:xfrm>
            <a:off x="4145800" y="1653800"/>
            <a:ext cx="1599000" cy="2889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400"/>
              <a:buFont typeface="Arial"/>
              <a:buNone/>
            </a:pPr>
            <a:r>
              <a:rPr b="1" i="0" lang="de" sz="1400" u="none" cap="none" strike="noStrike">
                <a:solidFill>
                  <a:srgbClr val="00677F"/>
                </a:solidFill>
                <a:latin typeface="Tahoma"/>
                <a:ea typeface="Tahoma"/>
                <a:cs typeface="Tahoma"/>
                <a:sym typeface="Tahoma"/>
              </a:rPr>
              <a:t>FK+1</a:t>
            </a:r>
            <a:endParaRPr b="1" i="0" sz="1400" u="none" cap="none" strike="noStrike">
              <a:solidFill>
                <a:srgbClr val="00677F"/>
              </a:solidFill>
              <a:latin typeface="Tahoma"/>
              <a:ea typeface="Tahoma"/>
              <a:cs typeface="Tahoma"/>
              <a:sym typeface="Tahoma"/>
            </a:endParaRPr>
          </a:p>
          <a:p>
            <a:pPr indent="0" lvl="0" marL="0" marR="0" rtl="0" algn="l">
              <a:lnSpc>
                <a:spcPct val="115000"/>
              </a:lnSpc>
              <a:spcBef>
                <a:spcPts val="600"/>
              </a:spcBef>
              <a:spcAft>
                <a:spcPts val="0"/>
              </a:spcAft>
              <a:buClr>
                <a:srgbClr val="000000"/>
              </a:buClr>
              <a:buSzPts val="1400"/>
              <a:buFont typeface="Arial"/>
              <a:buNone/>
            </a:pPr>
            <a:r>
              <a:rPr b="1" i="0" lang="de" sz="1400" u="none" cap="none" strike="noStrike">
                <a:solidFill>
                  <a:srgbClr val="00677F"/>
                </a:solidFill>
                <a:latin typeface="Tahoma"/>
                <a:ea typeface="Tahoma"/>
                <a:cs typeface="Tahoma"/>
                <a:sym typeface="Tahoma"/>
              </a:rPr>
              <a:t>Mgnt.</a:t>
            </a:r>
            <a:endParaRPr b="1" i="0" sz="1400" u="none" cap="none" strike="noStrike">
              <a:solidFill>
                <a:srgbClr val="00677F"/>
              </a:solidFill>
              <a:latin typeface="Tahoma"/>
              <a:ea typeface="Tahoma"/>
              <a:cs typeface="Tahoma"/>
              <a:sym typeface="Tahoma"/>
            </a:endParaRPr>
          </a:p>
          <a:p>
            <a:pPr indent="0" lvl="0" marL="0" marR="0" rtl="0" algn="l">
              <a:lnSpc>
                <a:spcPct val="115000"/>
              </a:lnSpc>
              <a:spcBef>
                <a:spcPts val="600"/>
              </a:spcBef>
              <a:spcAft>
                <a:spcPts val="0"/>
              </a:spcAft>
              <a:buClr>
                <a:srgbClr val="000000"/>
              </a:buClr>
              <a:buSzPts val="1400"/>
              <a:buFont typeface="Arial"/>
              <a:buNone/>
            </a:pPr>
            <a:r>
              <a:rPr b="1" i="0" lang="de" sz="1400" u="none" cap="none" strike="noStrike">
                <a:solidFill>
                  <a:srgbClr val="00677F"/>
                </a:solidFill>
                <a:latin typeface="Tahoma"/>
                <a:ea typeface="Tahoma"/>
                <a:cs typeface="Tahoma"/>
                <a:sym typeface="Tahoma"/>
              </a:rPr>
              <a:t>Gute Seele</a:t>
            </a:r>
            <a:endParaRPr b="1" i="0" sz="1400" u="none" cap="none" strike="noStrike">
              <a:solidFill>
                <a:srgbClr val="00677F"/>
              </a:solidFill>
              <a:latin typeface="Tahoma"/>
              <a:ea typeface="Tahoma"/>
              <a:cs typeface="Tahoma"/>
              <a:sym typeface="Tahoma"/>
            </a:endParaRPr>
          </a:p>
          <a:p>
            <a:pPr indent="0" lvl="0" marL="0" marR="0" rtl="0" algn="l">
              <a:lnSpc>
                <a:spcPct val="147368"/>
              </a:lnSpc>
              <a:spcBef>
                <a:spcPts val="600"/>
              </a:spcBef>
              <a:spcAft>
                <a:spcPts val="0"/>
              </a:spcAft>
              <a:buClr>
                <a:srgbClr val="000000"/>
              </a:buClr>
              <a:buSzPts val="1400"/>
              <a:buFont typeface="Arial"/>
              <a:buNone/>
            </a:pPr>
            <a:r>
              <a:t/>
            </a:r>
            <a:endParaRPr b="1" i="0" sz="1400" u="none" cap="none" strike="noStrike">
              <a:solidFill>
                <a:srgbClr val="00677F"/>
              </a:solidFill>
              <a:latin typeface="Tahoma"/>
              <a:ea typeface="Tahoma"/>
              <a:cs typeface="Tahoma"/>
              <a:sym typeface="Tahoma"/>
            </a:endParaRPr>
          </a:p>
          <a:p>
            <a:pPr indent="0" lvl="0" marL="0" marR="0" rtl="0" algn="l">
              <a:lnSpc>
                <a:spcPct val="152631"/>
              </a:lnSpc>
              <a:spcBef>
                <a:spcPts val="0"/>
              </a:spcBef>
              <a:spcAft>
                <a:spcPts val="0"/>
              </a:spcAft>
              <a:buClr>
                <a:srgbClr val="000000"/>
              </a:buClr>
              <a:buSzPts val="1400"/>
              <a:buFont typeface="Arial"/>
              <a:buNone/>
            </a:pPr>
            <a:r>
              <a:rPr b="0" i="0" lang="de" sz="1400" u="none" cap="none" strike="noStrike">
                <a:solidFill>
                  <a:srgbClr val="000000"/>
                </a:solidFill>
                <a:latin typeface="Tahoma"/>
                <a:ea typeface="Tahoma"/>
                <a:cs typeface="Tahoma"/>
                <a:sym typeface="Tahoma"/>
              </a:rPr>
              <a:t>		</a:t>
            </a:r>
            <a:endParaRPr b="0" i="0" sz="1400" u="none" cap="none" strike="noStrike">
              <a:solidFill>
                <a:srgbClr val="000000"/>
              </a:solidFill>
              <a:latin typeface="Tahoma"/>
              <a:ea typeface="Tahoma"/>
              <a:cs typeface="Tahoma"/>
              <a:sym typeface="Tahoma"/>
            </a:endParaRPr>
          </a:p>
          <a:p>
            <a:pPr indent="0" lvl="0" marL="0" marR="0" rtl="0" algn="l">
              <a:lnSpc>
                <a:spcPct val="152631"/>
              </a:lnSpc>
              <a:spcBef>
                <a:spcPts val="0"/>
              </a:spcBef>
              <a:spcAft>
                <a:spcPts val="0"/>
              </a:spcAft>
              <a:buClr>
                <a:srgbClr val="000000"/>
              </a:buClr>
              <a:buSzPts val="1400"/>
              <a:buFont typeface="Arial"/>
              <a:buNone/>
            </a:pPr>
            <a:r>
              <a:rPr b="0" i="0" lang="de" sz="1400" u="none" cap="none" strike="noStrike">
                <a:solidFill>
                  <a:srgbClr val="000000"/>
                </a:solidFill>
                <a:latin typeface="Tahoma"/>
                <a:ea typeface="Tahoma"/>
                <a:cs typeface="Tahoma"/>
                <a:sym typeface="Tahoma"/>
              </a:rPr>
              <a:t>		</a:t>
            </a:r>
            <a:endParaRPr b="0" i="0" sz="1400" u="none" cap="none" strike="noStrike">
              <a:solidFill>
                <a:srgbClr val="000000"/>
              </a:solidFill>
              <a:latin typeface="Tahoma"/>
              <a:ea typeface="Tahoma"/>
              <a:cs typeface="Tahoma"/>
              <a:sym typeface="Tahoma"/>
            </a:endParaRPr>
          </a:p>
          <a:p>
            <a:pPr indent="0" lvl="0" marL="0" marR="0" rtl="0" algn="l">
              <a:lnSpc>
                <a:spcPct val="152631"/>
              </a:lnSpc>
              <a:spcBef>
                <a:spcPts val="0"/>
              </a:spcBef>
              <a:spcAft>
                <a:spcPts val="0"/>
              </a:spcAft>
              <a:buClr>
                <a:srgbClr val="000000"/>
              </a:buClr>
              <a:buSzPts val="1400"/>
              <a:buFont typeface="Arial"/>
              <a:buNone/>
            </a:pPr>
            <a:r>
              <a:rPr b="0" i="0" lang="de" sz="1400" u="none" cap="none" strike="noStrike">
                <a:solidFill>
                  <a:srgbClr val="000000"/>
                </a:solidFill>
                <a:latin typeface="Tahoma"/>
                <a:ea typeface="Tahoma"/>
                <a:cs typeface="Tahoma"/>
                <a:sym typeface="Tahoma"/>
              </a:rPr>
              <a:t> </a:t>
            </a:r>
            <a:endParaRPr b="0" i="0" sz="1400" u="none" cap="none" strike="noStrike">
              <a:solidFill>
                <a:srgbClr val="000000"/>
              </a:solidFill>
              <a:latin typeface="Tahoma"/>
              <a:ea typeface="Tahoma"/>
              <a:cs typeface="Tahoma"/>
              <a:sym typeface="Tahoma"/>
            </a:endParaRPr>
          </a:p>
          <a:p>
            <a:pPr indent="0" lvl="0" marL="0" marR="0" rtl="0" algn="l">
              <a:lnSpc>
                <a:spcPct val="152631"/>
              </a:lnSpc>
              <a:spcBef>
                <a:spcPts val="0"/>
              </a:spcBef>
              <a:spcAft>
                <a:spcPts val="0"/>
              </a:spcAft>
              <a:buClr>
                <a:srgbClr val="000000"/>
              </a:buClr>
              <a:buSzPts val="1400"/>
              <a:buFont typeface="Arial"/>
              <a:buNone/>
            </a:pPr>
            <a:r>
              <a:t/>
            </a:r>
            <a:endParaRPr b="0" i="0" sz="1400" u="none" cap="none" strike="noStrike">
              <a:solidFill>
                <a:srgbClr val="000000"/>
              </a:solidFill>
              <a:latin typeface="Tahoma"/>
              <a:ea typeface="Tahoma"/>
              <a:cs typeface="Tahoma"/>
              <a:sym typeface="Tahom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16"/>
          <p:cNvPicPr preferRelativeResize="0"/>
          <p:nvPr/>
        </p:nvPicPr>
        <p:blipFill rotWithShape="1">
          <a:blip r:embed="rId3">
            <a:alphaModFix/>
          </a:blip>
          <a:srcRect b="0" l="0" r="0" t="0"/>
          <a:stretch/>
        </p:blipFill>
        <p:spPr>
          <a:xfrm>
            <a:off x="1191" y="1191"/>
            <a:ext cx="1190" cy="1190"/>
          </a:xfrm>
          <a:prstGeom prst="rect">
            <a:avLst/>
          </a:prstGeom>
          <a:noFill/>
          <a:ln>
            <a:noFill/>
          </a:ln>
        </p:spPr>
      </p:pic>
      <p:sp>
        <p:nvSpPr>
          <p:cNvPr id="266" name="Google Shape;266;p16"/>
          <p:cNvSpPr txBox="1"/>
          <p:nvPr>
            <p:ph idx="12" type="sldNum"/>
          </p:nvPr>
        </p:nvSpPr>
        <p:spPr>
          <a:xfrm rot="-121083">
            <a:off x="8578213" y="4608589"/>
            <a:ext cx="425964" cy="353914"/>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de"/>
              <a:t>‹#›</a:t>
            </a:fld>
            <a:endParaRPr/>
          </a:p>
        </p:txBody>
      </p:sp>
      <p:sp>
        <p:nvSpPr>
          <p:cNvPr id="267" name="Google Shape;267;p16"/>
          <p:cNvSpPr txBox="1"/>
          <p:nvPr>
            <p:ph idx="4294967295" type="body"/>
          </p:nvPr>
        </p:nvSpPr>
        <p:spPr>
          <a:xfrm>
            <a:off x="269999" y="939600"/>
            <a:ext cx="36165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de" sz="1900">
                <a:solidFill>
                  <a:srgbClr val="00677F"/>
                </a:solidFill>
              </a:rPr>
              <a:t>...in Sachen IT?</a:t>
            </a:r>
            <a:endParaRPr sz="1900">
              <a:solidFill>
                <a:srgbClr val="00677F"/>
              </a:solidFill>
            </a:endParaRPr>
          </a:p>
        </p:txBody>
      </p:sp>
      <p:sp>
        <p:nvSpPr>
          <p:cNvPr id="268" name="Google Shape;268;p16"/>
          <p:cNvSpPr txBox="1"/>
          <p:nvPr>
            <p:ph type="title"/>
          </p:nvPr>
        </p:nvSpPr>
        <p:spPr>
          <a:xfrm>
            <a:off x="270000" y="494100"/>
            <a:ext cx="83856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600"/>
              <a:buFont typeface="Tahoma"/>
              <a:buNone/>
            </a:pPr>
            <a:r>
              <a:rPr lang="de"/>
              <a:t>Bestandsaufnahme:</a:t>
            </a:r>
            <a:r>
              <a:rPr b="0" lang="de"/>
              <a:t> was braucht Ihr Neuling?</a:t>
            </a:r>
            <a:endParaRPr b="0" sz="2600"/>
          </a:p>
        </p:txBody>
      </p:sp>
      <p:sp>
        <p:nvSpPr>
          <p:cNvPr id="269" name="Google Shape;269;p16"/>
          <p:cNvSpPr txBox="1"/>
          <p:nvPr>
            <p:ph idx="1" type="body"/>
          </p:nvPr>
        </p:nvSpPr>
        <p:spPr>
          <a:xfrm>
            <a:off x="270000" y="1648275"/>
            <a:ext cx="3550200" cy="3199800"/>
          </a:xfrm>
          <a:prstGeom prst="rect">
            <a:avLst/>
          </a:prstGeom>
          <a:noFill/>
          <a:ln>
            <a:noFill/>
          </a:ln>
        </p:spPr>
        <p:txBody>
          <a:bodyPr anchorCtr="0" anchor="t" bIns="0" lIns="0" spcFirstLastPara="1" rIns="0" wrap="square" tIns="0">
            <a:noAutofit/>
          </a:bodyPr>
          <a:lstStyle/>
          <a:p>
            <a:pPr indent="-254000" lvl="0" marL="342900" marR="0" rtl="0" algn="l">
              <a:lnSpc>
                <a:spcPct val="115000"/>
              </a:lnSpc>
              <a:spcBef>
                <a:spcPts val="0"/>
              </a:spcBef>
              <a:spcAft>
                <a:spcPts val="0"/>
              </a:spcAft>
              <a:buSzPts val="1400"/>
              <a:buChar char="&gt;"/>
            </a:pPr>
            <a:r>
              <a:rPr lang="de"/>
              <a:t>Welches Equipment wird benötigt?</a:t>
            </a:r>
            <a:endParaRPr/>
          </a:p>
          <a:p>
            <a:pPr indent="-254000" lvl="0" marL="342900" marR="0" rtl="0" algn="l">
              <a:lnSpc>
                <a:spcPct val="115000"/>
              </a:lnSpc>
              <a:spcBef>
                <a:spcPts val="600"/>
              </a:spcBef>
              <a:spcAft>
                <a:spcPts val="0"/>
              </a:spcAft>
              <a:buSzPts val="1400"/>
              <a:buChar char="&gt;"/>
            </a:pPr>
            <a:r>
              <a:rPr lang="de"/>
              <a:t>Welche Zugriffsrechte auf Ordner, Datenbanken, Programme?</a:t>
            </a:r>
            <a:endParaRPr/>
          </a:p>
          <a:p>
            <a:pPr indent="-254000" lvl="0" marL="342900" marR="0" rtl="0" algn="l">
              <a:lnSpc>
                <a:spcPct val="115000"/>
              </a:lnSpc>
              <a:spcBef>
                <a:spcPts val="600"/>
              </a:spcBef>
              <a:spcAft>
                <a:spcPts val="0"/>
              </a:spcAft>
              <a:buSzPts val="1400"/>
              <a:buChar char="&gt;"/>
            </a:pPr>
            <a:r>
              <a:rPr lang="de"/>
              <a:t>Mit welchen Anwendungen wird sie:er arbeiten, die über den Standard hinausgehen?</a:t>
            </a:r>
            <a:endParaRPr/>
          </a:p>
          <a:p>
            <a:pPr indent="-254000" lvl="0" marL="342900" marR="0" rtl="0" algn="l">
              <a:lnSpc>
                <a:spcPct val="115000"/>
              </a:lnSpc>
              <a:spcBef>
                <a:spcPts val="600"/>
              </a:spcBef>
              <a:spcAft>
                <a:spcPts val="0"/>
              </a:spcAft>
              <a:buSzPts val="1400"/>
              <a:buChar char="&gt;"/>
            </a:pPr>
            <a:r>
              <a:rPr lang="de"/>
              <a:t>Was noch?</a:t>
            </a:r>
            <a:endParaRPr/>
          </a:p>
          <a:p>
            <a:pPr indent="0" lvl="0" marL="0" rtl="0" algn="l">
              <a:lnSpc>
                <a:spcPct val="152631"/>
              </a:lnSpc>
              <a:spcBef>
                <a:spcPts val="600"/>
              </a:spcBef>
              <a:spcAft>
                <a:spcPts val="0"/>
              </a:spcAft>
              <a:buSzPts val="1400"/>
              <a:buNone/>
            </a:pPr>
            <a:r>
              <a:t/>
            </a:r>
            <a:endParaRPr/>
          </a:p>
          <a:p>
            <a:pPr indent="0" lvl="0" marL="0" rtl="0" algn="l">
              <a:lnSpc>
                <a:spcPct val="152631"/>
              </a:lnSpc>
              <a:spcBef>
                <a:spcPts val="0"/>
              </a:spcBef>
              <a:spcAft>
                <a:spcPts val="0"/>
              </a:spcAft>
              <a:buSzPts val="1400"/>
              <a:buNone/>
            </a:pPr>
            <a:r>
              <a:rPr lang="de"/>
              <a:t> </a:t>
            </a:r>
            <a:endParaRPr/>
          </a:p>
          <a:p>
            <a:pPr indent="0" lvl="0" marL="0" rtl="0" algn="l">
              <a:lnSpc>
                <a:spcPct val="152631"/>
              </a:lnSpc>
              <a:spcBef>
                <a:spcPts val="0"/>
              </a:spcBef>
              <a:spcAft>
                <a:spcPts val="0"/>
              </a:spcAft>
              <a:buSzPts val="1400"/>
              <a:buNone/>
            </a:pPr>
            <a:r>
              <a:t/>
            </a:r>
            <a:endParaRPr/>
          </a:p>
        </p:txBody>
      </p:sp>
      <p:pic>
        <p:nvPicPr>
          <p:cNvPr id="270" name="Google Shape;270;p16"/>
          <p:cNvPicPr preferRelativeResize="0"/>
          <p:nvPr/>
        </p:nvPicPr>
        <p:blipFill rotWithShape="1">
          <a:blip r:embed="rId4">
            <a:alphaModFix/>
          </a:blip>
          <a:srcRect b="0" l="0" r="0" t="0"/>
          <a:stretch/>
        </p:blipFill>
        <p:spPr>
          <a:xfrm>
            <a:off x="5790900" y="1864663"/>
            <a:ext cx="2180180" cy="1519862"/>
          </a:xfrm>
          <a:prstGeom prst="rect">
            <a:avLst/>
          </a:prstGeom>
          <a:noFill/>
          <a:ln>
            <a:noFill/>
          </a:ln>
        </p:spPr>
      </p:pic>
      <p:pic>
        <p:nvPicPr>
          <p:cNvPr id="271" name="Google Shape;271;p16"/>
          <p:cNvPicPr preferRelativeResize="0"/>
          <p:nvPr/>
        </p:nvPicPr>
        <p:blipFill rotWithShape="1">
          <a:blip r:embed="rId5">
            <a:alphaModFix/>
          </a:blip>
          <a:srcRect b="0" l="0" r="0" t="0"/>
          <a:stretch/>
        </p:blipFill>
        <p:spPr>
          <a:xfrm>
            <a:off x="269997" y="4564647"/>
            <a:ext cx="403800" cy="403800"/>
          </a:xfrm>
          <a:prstGeom prst="rect">
            <a:avLst/>
          </a:prstGeom>
          <a:noFill/>
          <a:ln>
            <a:noFill/>
          </a:ln>
        </p:spPr>
      </p:pic>
      <p:sp>
        <p:nvSpPr>
          <p:cNvPr id="272" name="Google Shape;272;p16"/>
          <p:cNvSpPr txBox="1"/>
          <p:nvPr/>
        </p:nvSpPr>
        <p:spPr>
          <a:xfrm>
            <a:off x="673800" y="4564650"/>
            <a:ext cx="7337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52631"/>
              </a:lnSpc>
              <a:spcBef>
                <a:spcPts val="0"/>
              </a:spcBef>
              <a:spcAft>
                <a:spcPts val="0"/>
              </a:spcAft>
              <a:buClr>
                <a:srgbClr val="000000"/>
              </a:buClr>
              <a:buSzPts val="1400"/>
              <a:buFont typeface="Arial"/>
              <a:buNone/>
            </a:pPr>
            <a:r>
              <a:rPr b="0" i="0" lang="de" sz="1400" u="none" cap="none" strike="noStrike">
                <a:solidFill>
                  <a:schemeClr val="accent2"/>
                </a:solidFill>
                <a:latin typeface="Tahoma"/>
                <a:ea typeface="Tahoma"/>
                <a:cs typeface="Tahoma"/>
                <a:sym typeface="Tahoma"/>
              </a:rPr>
              <a:t>Unsere Planungsempfehlung: IT-Termin in Woche 1 und Woche 5 (siehe Kalender)</a:t>
            </a:r>
            <a:endParaRPr b="0" i="0" sz="1400" u="none" cap="none" strike="noStrike">
              <a:solidFill>
                <a:schemeClr val="accent2"/>
              </a:solidFill>
              <a:latin typeface="Tahoma"/>
              <a:ea typeface="Tahoma"/>
              <a:cs typeface="Tahoma"/>
              <a:sym typeface="Tahoma"/>
            </a:endParaRPr>
          </a:p>
        </p:txBody>
      </p:sp>
      <p:sp>
        <p:nvSpPr>
          <p:cNvPr id="273" name="Google Shape;273;p16"/>
          <p:cNvSpPr txBox="1"/>
          <p:nvPr>
            <p:ph idx="1" type="body"/>
          </p:nvPr>
        </p:nvSpPr>
        <p:spPr>
          <a:xfrm>
            <a:off x="4145800" y="1653775"/>
            <a:ext cx="1599000" cy="2889600"/>
          </a:xfrm>
          <a:prstGeom prst="rect">
            <a:avLst/>
          </a:prstGeom>
          <a:noFill/>
          <a:ln>
            <a:noFill/>
          </a:ln>
        </p:spPr>
        <p:txBody>
          <a:bodyPr anchorCtr="0" anchor="t" bIns="0" lIns="0" spcFirstLastPara="1" rIns="0" wrap="square" tIns="0">
            <a:noAutofit/>
          </a:bodyPr>
          <a:lstStyle/>
          <a:p>
            <a:pPr indent="0" lvl="0" marL="0" marR="0" rtl="0" algn="l">
              <a:lnSpc>
                <a:spcPct val="147368"/>
              </a:lnSpc>
              <a:spcBef>
                <a:spcPts val="0"/>
              </a:spcBef>
              <a:spcAft>
                <a:spcPts val="0"/>
              </a:spcAft>
              <a:buSzPts val="1400"/>
              <a:buNone/>
            </a:pPr>
            <a:r>
              <a:rPr b="1" lang="de">
                <a:solidFill>
                  <a:srgbClr val="00677F"/>
                </a:solidFill>
              </a:rPr>
              <a:t>IT</a:t>
            </a:r>
            <a:endParaRPr b="1">
              <a:solidFill>
                <a:srgbClr val="00677F"/>
              </a:solidFill>
            </a:endParaRPr>
          </a:p>
          <a:p>
            <a:pPr indent="0" lvl="0" marL="0" rtl="0" algn="l">
              <a:lnSpc>
                <a:spcPct val="152631"/>
              </a:lnSpc>
              <a:spcBef>
                <a:spcPts val="0"/>
              </a:spcBef>
              <a:spcAft>
                <a:spcPts val="0"/>
              </a:spcAft>
              <a:buSzPts val="1400"/>
              <a:buNone/>
            </a:pPr>
            <a:r>
              <a:rPr lang="de"/>
              <a:t>		</a:t>
            </a:r>
            <a:endParaRPr/>
          </a:p>
          <a:p>
            <a:pPr indent="0" lvl="0" marL="0" rtl="0" algn="l">
              <a:lnSpc>
                <a:spcPct val="152631"/>
              </a:lnSpc>
              <a:spcBef>
                <a:spcPts val="0"/>
              </a:spcBef>
              <a:spcAft>
                <a:spcPts val="0"/>
              </a:spcAft>
              <a:buSzPts val="1400"/>
              <a:buNone/>
            </a:pPr>
            <a:r>
              <a:rPr lang="de"/>
              <a:t>		</a:t>
            </a:r>
            <a:endParaRPr/>
          </a:p>
          <a:p>
            <a:pPr indent="0" lvl="0" marL="0" rtl="0" algn="l">
              <a:lnSpc>
                <a:spcPct val="152631"/>
              </a:lnSpc>
              <a:spcBef>
                <a:spcPts val="0"/>
              </a:spcBef>
              <a:spcAft>
                <a:spcPts val="0"/>
              </a:spcAft>
              <a:buSzPts val="1400"/>
              <a:buNone/>
            </a:pPr>
            <a:r>
              <a:rPr lang="de"/>
              <a:t> </a:t>
            </a:r>
            <a:endParaRPr/>
          </a:p>
          <a:p>
            <a:pPr indent="0" lvl="0" marL="0" rtl="0" algn="l">
              <a:lnSpc>
                <a:spcPct val="152631"/>
              </a:lnSpc>
              <a:spcBef>
                <a:spcPts val="0"/>
              </a:spcBef>
              <a:spcAft>
                <a:spcPts val="0"/>
              </a:spcAft>
              <a:buSzPts val="14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17"/>
          <p:cNvPicPr preferRelativeResize="0"/>
          <p:nvPr/>
        </p:nvPicPr>
        <p:blipFill rotWithShape="1">
          <a:blip r:embed="rId3">
            <a:alphaModFix/>
          </a:blip>
          <a:srcRect b="0" l="0" r="0" t="0"/>
          <a:stretch/>
        </p:blipFill>
        <p:spPr>
          <a:xfrm>
            <a:off x="1191" y="1191"/>
            <a:ext cx="1190" cy="1190"/>
          </a:xfrm>
          <a:prstGeom prst="rect">
            <a:avLst/>
          </a:prstGeom>
          <a:noFill/>
          <a:ln>
            <a:noFill/>
          </a:ln>
        </p:spPr>
      </p:pic>
      <p:sp>
        <p:nvSpPr>
          <p:cNvPr id="279" name="Google Shape;279;p17"/>
          <p:cNvSpPr txBox="1"/>
          <p:nvPr>
            <p:ph idx="12" type="sldNum"/>
          </p:nvPr>
        </p:nvSpPr>
        <p:spPr>
          <a:xfrm rot="-121083">
            <a:off x="8578213" y="4608589"/>
            <a:ext cx="425964" cy="353914"/>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de"/>
              <a:t>‹#›</a:t>
            </a:fld>
            <a:endParaRPr/>
          </a:p>
        </p:txBody>
      </p:sp>
      <p:sp>
        <p:nvSpPr>
          <p:cNvPr id="280" name="Google Shape;280;p17"/>
          <p:cNvSpPr txBox="1"/>
          <p:nvPr>
            <p:ph idx="4294967295" type="body"/>
          </p:nvPr>
        </p:nvSpPr>
        <p:spPr>
          <a:xfrm>
            <a:off x="270000" y="939600"/>
            <a:ext cx="56835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de" sz="1900">
                <a:solidFill>
                  <a:srgbClr val="00677F"/>
                </a:solidFill>
              </a:rPr>
              <a:t>...Schnittstellen-Team mit größter Berührung </a:t>
            </a:r>
            <a:r>
              <a:rPr lang="de" sz="1900">
                <a:solidFill>
                  <a:schemeClr val="accent2"/>
                </a:solidFill>
              </a:rPr>
              <a:t>(ST1)</a:t>
            </a:r>
            <a:endParaRPr sz="1900">
              <a:solidFill>
                <a:srgbClr val="00677F"/>
              </a:solidFill>
            </a:endParaRPr>
          </a:p>
        </p:txBody>
      </p:sp>
      <p:sp>
        <p:nvSpPr>
          <p:cNvPr id="281" name="Google Shape;281;p17"/>
          <p:cNvSpPr txBox="1"/>
          <p:nvPr>
            <p:ph type="title"/>
          </p:nvPr>
        </p:nvSpPr>
        <p:spPr>
          <a:xfrm>
            <a:off x="270000" y="494100"/>
            <a:ext cx="86097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600"/>
              <a:buFont typeface="Tahoma"/>
              <a:buNone/>
            </a:pPr>
            <a:r>
              <a:rPr lang="de"/>
              <a:t>Bestandsaufnahme:</a:t>
            </a:r>
            <a:r>
              <a:rPr b="0" lang="de"/>
              <a:t> Wer ist die wichtigste Schnittstelle?</a:t>
            </a:r>
            <a:endParaRPr b="0" sz="2600"/>
          </a:p>
        </p:txBody>
      </p:sp>
      <p:sp>
        <p:nvSpPr>
          <p:cNvPr id="282" name="Google Shape;282;p17"/>
          <p:cNvSpPr txBox="1"/>
          <p:nvPr>
            <p:ph idx="1" type="body"/>
          </p:nvPr>
        </p:nvSpPr>
        <p:spPr>
          <a:xfrm>
            <a:off x="270000" y="1648275"/>
            <a:ext cx="3612300" cy="3199800"/>
          </a:xfrm>
          <a:prstGeom prst="rect">
            <a:avLst/>
          </a:prstGeom>
          <a:noFill/>
          <a:ln>
            <a:noFill/>
          </a:ln>
        </p:spPr>
        <p:txBody>
          <a:bodyPr anchorCtr="0" anchor="t" bIns="0" lIns="0" spcFirstLastPara="1" rIns="0" wrap="square" tIns="0">
            <a:noAutofit/>
          </a:bodyPr>
          <a:lstStyle/>
          <a:p>
            <a:pPr indent="-254000" lvl="0" marL="342900" marR="0" rtl="0" algn="l">
              <a:lnSpc>
                <a:spcPct val="115000"/>
              </a:lnSpc>
              <a:spcBef>
                <a:spcPts val="0"/>
              </a:spcBef>
              <a:spcAft>
                <a:spcPts val="0"/>
              </a:spcAft>
              <a:buSzPts val="1400"/>
              <a:buChar char="&gt;"/>
            </a:pPr>
            <a:r>
              <a:rPr lang="de"/>
              <a:t>Mit wem gibt es die häufigste Abstimmung? </a:t>
            </a:r>
            <a:endParaRPr/>
          </a:p>
          <a:p>
            <a:pPr indent="-254000" lvl="0" marL="342900" marR="0" rtl="0" algn="l">
              <a:lnSpc>
                <a:spcPct val="115000"/>
              </a:lnSpc>
              <a:spcBef>
                <a:spcPts val="600"/>
              </a:spcBef>
              <a:spcAft>
                <a:spcPts val="0"/>
              </a:spcAft>
              <a:buSzPts val="1400"/>
              <a:buChar char="&gt;"/>
            </a:pPr>
            <a:r>
              <a:rPr lang="de"/>
              <a:t>Wer ist die zweithäufigste Kontaktperson? </a:t>
            </a:r>
            <a:endParaRPr/>
          </a:p>
          <a:p>
            <a:pPr indent="-254000" lvl="0" marL="342900" marR="0" rtl="0" algn="l">
              <a:lnSpc>
                <a:spcPct val="115000"/>
              </a:lnSpc>
              <a:spcBef>
                <a:spcPts val="600"/>
              </a:spcBef>
              <a:spcAft>
                <a:spcPts val="0"/>
              </a:spcAft>
              <a:buSzPts val="1400"/>
              <a:buChar char="&gt;"/>
            </a:pPr>
            <a:r>
              <a:rPr lang="de"/>
              <a:t>Weitere Teammitglieder, falls relevant?  </a:t>
            </a:r>
            <a:endParaRPr/>
          </a:p>
          <a:p>
            <a:pPr indent="0" lvl="0" marL="0" rtl="0" algn="l">
              <a:lnSpc>
                <a:spcPct val="152631"/>
              </a:lnSpc>
              <a:spcBef>
                <a:spcPts val="600"/>
              </a:spcBef>
              <a:spcAft>
                <a:spcPts val="0"/>
              </a:spcAft>
              <a:buSzPts val="1400"/>
              <a:buNone/>
            </a:pPr>
            <a:r>
              <a:t/>
            </a:r>
            <a:endParaRPr/>
          </a:p>
        </p:txBody>
      </p:sp>
      <p:pic>
        <p:nvPicPr>
          <p:cNvPr id="283" name="Google Shape;283;p17"/>
          <p:cNvPicPr preferRelativeResize="0"/>
          <p:nvPr/>
        </p:nvPicPr>
        <p:blipFill rotWithShape="1">
          <a:blip r:embed="rId4">
            <a:alphaModFix/>
          </a:blip>
          <a:srcRect b="0" l="0" r="0" t="0"/>
          <a:stretch/>
        </p:blipFill>
        <p:spPr>
          <a:xfrm>
            <a:off x="6153775" y="1962150"/>
            <a:ext cx="1219200" cy="1219200"/>
          </a:xfrm>
          <a:prstGeom prst="rect">
            <a:avLst/>
          </a:prstGeom>
          <a:noFill/>
          <a:ln>
            <a:noFill/>
          </a:ln>
        </p:spPr>
      </p:pic>
      <p:pic>
        <p:nvPicPr>
          <p:cNvPr id="284" name="Google Shape;284;p17"/>
          <p:cNvPicPr preferRelativeResize="0"/>
          <p:nvPr/>
        </p:nvPicPr>
        <p:blipFill rotWithShape="1">
          <a:blip r:embed="rId5">
            <a:alphaModFix/>
          </a:blip>
          <a:srcRect b="0" l="0" r="0" t="0"/>
          <a:stretch/>
        </p:blipFill>
        <p:spPr>
          <a:xfrm>
            <a:off x="269997" y="4564647"/>
            <a:ext cx="403800" cy="403800"/>
          </a:xfrm>
          <a:prstGeom prst="rect">
            <a:avLst/>
          </a:prstGeom>
          <a:noFill/>
          <a:ln>
            <a:noFill/>
          </a:ln>
        </p:spPr>
      </p:pic>
      <p:sp>
        <p:nvSpPr>
          <p:cNvPr id="285" name="Google Shape;285;p17"/>
          <p:cNvSpPr txBox="1"/>
          <p:nvPr/>
        </p:nvSpPr>
        <p:spPr>
          <a:xfrm>
            <a:off x="673800" y="4564650"/>
            <a:ext cx="7337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52631"/>
              </a:lnSpc>
              <a:spcBef>
                <a:spcPts val="0"/>
              </a:spcBef>
              <a:spcAft>
                <a:spcPts val="0"/>
              </a:spcAft>
              <a:buClr>
                <a:srgbClr val="000000"/>
              </a:buClr>
              <a:buSzPts val="1400"/>
              <a:buFont typeface="Arial"/>
              <a:buNone/>
            </a:pPr>
            <a:r>
              <a:rPr b="0" i="0" lang="de" sz="1400" u="none" cap="none" strike="noStrike">
                <a:solidFill>
                  <a:schemeClr val="accent2"/>
                </a:solidFill>
                <a:latin typeface="Tahoma"/>
                <a:ea typeface="Tahoma"/>
                <a:cs typeface="Tahoma"/>
                <a:sym typeface="Tahoma"/>
              </a:rPr>
              <a:t>Unsere Planungsempfehlung: siehe Terminkalender (ab Seite 25)</a:t>
            </a:r>
            <a:endParaRPr b="0" i="0" sz="1400" u="none" cap="none" strike="noStrike">
              <a:solidFill>
                <a:schemeClr val="accent2"/>
              </a:solidFill>
              <a:latin typeface="Tahoma"/>
              <a:ea typeface="Tahoma"/>
              <a:cs typeface="Tahoma"/>
              <a:sym typeface="Tahoma"/>
            </a:endParaRPr>
          </a:p>
        </p:txBody>
      </p:sp>
      <p:sp>
        <p:nvSpPr>
          <p:cNvPr id="286" name="Google Shape;286;p17"/>
          <p:cNvSpPr txBox="1"/>
          <p:nvPr>
            <p:ph idx="1" type="body"/>
          </p:nvPr>
        </p:nvSpPr>
        <p:spPr>
          <a:xfrm>
            <a:off x="4159575" y="1648275"/>
            <a:ext cx="1599000" cy="2889600"/>
          </a:xfrm>
          <a:prstGeom prst="rect">
            <a:avLst/>
          </a:prstGeom>
          <a:noFill/>
          <a:ln>
            <a:noFill/>
          </a:ln>
        </p:spPr>
        <p:txBody>
          <a:bodyPr anchorCtr="0" anchor="t" bIns="0" lIns="0" spcFirstLastPara="1" rIns="0" wrap="square" tIns="0">
            <a:noAutofit/>
          </a:bodyPr>
          <a:lstStyle/>
          <a:p>
            <a:pPr indent="0" lvl="0" marL="0" marR="0" rtl="0" algn="l">
              <a:lnSpc>
                <a:spcPct val="147368"/>
              </a:lnSpc>
              <a:spcBef>
                <a:spcPts val="0"/>
              </a:spcBef>
              <a:spcAft>
                <a:spcPts val="0"/>
              </a:spcAft>
              <a:buSzPts val="1400"/>
              <a:buNone/>
            </a:pPr>
            <a:r>
              <a:rPr b="1" lang="de">
                <a:solidFill>
                  <a:srgbClr val="00677F"/>
                </a:solidFill>
              </a:rPr>
              <a:t>ST1 A</a:t>
            </a:r>
            <a:endParaRPr b="1">
              <a:solidFill>
                <a:srgbClr val="00677F"/>
              </a:solidFill>
            </a:endParaRPr>
          </a:p>
          <a:p>
            <a:pPr indent="0" lvl="0" marL="0" marR="0" rtl="0" algn="l">
              <a:lnSpc>
                <a:spcPct val="147368"/>
              </a:lnSpc>
              <a:spcBef>
                <a:spcPts val="0"/>
              </a:spcBef>
              <a:spcAft>
                <a:spcPts val="0"/>
              </a:spcAft>
              <a:buSzPts val="1400"/>
              <a:buNone/>
            </a:pPr>
            <a:r>
              <a:t/>
            </a:r>
            <a:endParaRPr b="1" sz="1300">
              <a:solidFill>
                <a:srgbClr val="00677F"/>
              </a:solidFill>
            </a:endParaRPr>
          </a:p>
          <a:p>
            <a:pPr indent="0" lvl="0" marL="0" marR="0" rtl="0" algn="l">
              <a:lnSpc>
                <a:spcPct val="147368"/>
              </a:lnSpc>
              <a:spcBef>
                <a:spcPts val="0"/>
              </a:spcBef>
              <a:spcAft>
                <a:spcPts val="0"/>
              </a:spcAft>
              <a:buSzPts val="1400"/>
              <a:buNone/>
            </a:pPr>
            <a:r>
              <a:rPr b="1" lang="de">
                <a:solidFill>
                  <a:srgbClr val="00677F"/>
                </a:solidFill>
              </a:rPr>
              <a:t>ST1 B</a:t>
            </a:r>
            <a:endParaRPr b="1">
              <a:solidFill>
                <a:srgbClr val="00677F"/>
              </a:solidFill>
            </a:endParaRPr>
          </a:p>
          <a:p>
            <a:pPr indent="0" lvl="0" marL="0" marR="0" rtl="0" algn="l">
              <a:lnSpc>
                <a:spcPct val="147368"/>
              </a:lnSpc>
              <a:spcBef>
                <a:spcPts val="0"/>
              </a:spcBef>
              <a:spcAft>
                <a:spcPts val="0"/>
              </a:spcAft>
              <a:buSzPts val="1400"/>
              <a:buNone/>
            </a:pPr>
            <a:r>
              <a:t/>
            </a:r>
            <a:endParaRPr b="1" sz="1100">
              <a:solidFill>
                <a:srgbClr val="00677F"/>
              </a:solidFill>
            </a:endParaRPr>
          </a:p>
          <a:p>
            <a:pPr indent="0" lvl="0" marL="0" marR="0" rtl="0" algn="l">
              <a:lnSpc>
                <a:spcPct val="147368"/>
              </a:lnSpc>
              <a:spcBef>
                <a:spcPts val="0"/>
              </a:spcBef>
              <a:spcAft>
                <a:spcPts val="0"/>
              </a:spcAft>
              <a:buSzPts val="1400"/>
              <a:buNone/>
            </a:pPr>
            <a:r>
              <a:rPr b="1" lang="de">
                <a:solidFill>
                  <a:srgbClr val="00677F"/>
                </a:solidFill>
              </a:rPr>
              <a:t>ST1 C-X</a:t>
            </a:r>
            <a:endParaRPr b="1">
              <a:solidFill>
                <a:srgbClr val="00677F"/>
              </a:solidFill>
            </a:endParaRPr>
          </a:p>
          <a:p>
            <a:pPr indent="0" lvl="0" marL="0" marR="0" rtl="0" algn="l">
              <a:lnSpc>
                <a:spcPct val="147368"/>
              </a:lnSpc>
              <a:spcBef>
                <a:spcPts val="0"/>
              </a:spcBef>
              <a:spcAft>
                <a:spcPts val="0"/>
              </a:spcAft>
              <a:buSzPts val="1400"/>
              <a:buNone/>
            </a:pPr>
            <a:r>
              <a:t/>
            </a:r>
            <a:endParaRPr b="1">
              <a:solidFill>
                <a:srgbClr val="00677F"/>
              </a:solidFill>
            </a:endParaRPr>
          </a:p>
          <a:p>
            <a:pPr indent="0" lvl="0" marL="0" rtl="0" algn="l">
              <a:lnSpc>
                <a:spcPct val="152631"/>
              </a:lnSpc>
              <a:spcBef>
                <a:spcPts val="0"/>
              </a:spcBef>
              <a:spcAft>
                <a:spcPts val="0"/>
              </a:spcAft>
              <a:buSzPts val="1400"/>
              <a:buNone/>
            </a:pPr>
            <a:r>
              <a:rPr lang="de"/>
              <a:t>		</a:t>
            </a:r>
            <a:endParaRPr/>
          </a:p>
          <a:p>
            <a:pPr indent="0" lvl="0" marL="0" rtl="0" algn="l">
              <a:lnSpc>
                <a:spcPct val="152631"/>
              </a:lnSpc>
              <a:spcBef>
                <a:spcPts val="0"/>
              </a:spcBef>
              <a:spcAft>
                <a:spcPts val="0"/>
              </a:spcAft>
              <a:buSzPts val="1400"/>
              <a:buNone/>
            </a:pPr>
            <a:r>
              <a:rPr lang="de"/>
              <a:t>		</a:t>
            </a:r>
            <a:endParaRPr/>
          </a:p>
          <a:p>
            <a:pPr indent="0" lvl="0" marL="0" rtl="0" algn="l">
              <a:lnSpc>
                <a:spcPct val="152631"/>
              </a:lnSpc>
              <a:spcBef>
                <a:spcPts val="0"/>
              </a:spcBef>
              <a:spcAft>
                <a:spcPts val="0"/>
              </a:spcAft>
              <a:buSzPts val="1400"/>
              <a:buNone/>
            </a:pPr>
            <a:r>
              <a:rPr lang="de"/>
              <a:t> </a:t>
            </a:r>
            <a:endParaRPr/>
          </a:p>
          <a:p>
            <a:pPr indent="0" lvl="0" marL="0" rtl="0" algn="l">
              <a:lnSpc>
                <a:spcPct val="152631"/>
              </a:lnSpc>
              <a:spcBef>
                <a:spcPts val="0"/>
              </a:spcBef>
              <a:spcAft>
                <a:spcPts val="0"/>
              </a:spcAft>
              <a:buSzPts val="14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18"/>
          <p:cNvPicPr preferRelativeResize="0"/>
          <p:nvPr/>
        </p:nvPicPr>
        <p:blipFill rotWithShape="1">
          <a:blip r:embed="rId3">
            <a:alphaModFix/>
          </a:blip>
          <a:srcRect b="0" l="0" r="0" t="0"/>
          <a:stretch/>
        </p:blipFill>
        <p:spPr>
          <a:xfrm>
            <a:off x="1191" y="1191"/>
            <a:ext cx="1190" cy="1190"/>
          </a:xfrm>
          <a:prstGeom prst="rect">
            <a:avLst/>
          </a:prstGeom>
          <a:noFill/>
          <a:ln>
            <a:noFill/>
          </a:ln>
        </p:spPr>
      </p:pic>
      <p:sp>
        <p:nvSpPr>
          <p:cNvPr id="292" name="Google Shape;292;p18"/>
          <p:cNvSpPr txBox="1"/>
          <p:nvPr>
            <p:ph idx="12" type="sldNum"/>
          </p:nvPr>
        </p:nvSpPr>
        <p:spPr>
          <a:xfrm rot="-121083">
            <a:off x="8578213" y="4608589"/>
            <a:ext cx="425964" cy="353914"/>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de"/>
              <a:t>‹#›</a:t>
            </a:fld>
            <a:endParaRPr/>
          </a:p>
        </p:txBody>
      </p:sp>
      <p:sp>
        <p:nvSpPr>
          <p:cNvPr id="293" name="Google Shape;293;p18"/>
          <p:cNvSpPr txBox="1"/>
          <p:nvPr>
            <p:ph idx="4294967295" type="body"/>
          </p:nvPr>
        </p:nvSpPr>
        <p:spPr>
          <a:xfrm>
            <a:off x="270000" y="939600"/>
            <a:ext cx="64422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de" sz="1900">
                <a:solidFill>
                  <a:srgbClr val="00677F"/>
                </a:solidFill>
              </a:rPr>
              <a:t>...Schnittstellen-Team mit zweithäufigster Berührung </a:t>
            </a:r>
            <a:r>
              <a:rPr lang="de" sz="1900">
                <a:solidFill>
                  <a:schemeClr val="accent2"/>
                </a:solidFill>
              </a:rPr>
              <a:t>(ST2)</a:t>
            </a:r>
            <a:endParaRPr sz="1900">
              <a:solidFill>
                <a:srgbClr val="00677F"/>
              </a:solidFill>
            </a:endParaRPr>
          </a:p>
        </p:txBody>
      </p:sp>
      <p:sp>
        <p:nvSpPr>
          <p:cNvPr id="294" name="Google Shape;294;p18"/>
          <p:cNvSpPr txBox="1"/>
          <p:nvPr>
            <p:ph type="title"/>
          </p:nvPr>
        </p:nvSpPr>
        <p:spPr>
          <a:xfrm>
            <a:off x="270000" y="494100"/>
            <a:ext cx="89643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600"/>
              <a:buFont typeface="Tahoma"/>
              <a:buNone/>
            </a:pPr>
            <a:r>
              <a:rPr lang="de"/>
              <a:t>Bestandsaufnahme: </a:t>
            </a:r>
            <a:r>
              <a:rPr b="0" lang="de"/>
              <a:t>Welche Schnittstelle ist noch wichtig?</a:t>
            </a:r>
            <a:endParaRPr b="0" sz="2600"/>
          </a:p>
        </p:txBody>
      </p:sp>
      <p:sp>
        <p:nvSpPr>
          <p:cNvPr id="295" name="Google Shape;295;p18"/>
          <p:cNvSpPr txBox="1"/>
          <p:nvPr>
            <p:ph idx="1" type="body"/>
          </p:nvPr>
        </p:nvSpPr>
        <p:spPr>
          <a:xfrm>
            <a:off x="270000" y="1566200"/>
            <a:ext cx="3522900" cy="2977200"/>
          </a:xfrm>
          <a:prstGeom prst="rect">
            <a:avLst/>
          </a:prstGeom>
          <a:noFill/>
          <a:ln>
            <a:noFill/>
          </a:ln>
        </p:spPr>
        <p:txBody>
          <a:bodyPr anchorCtr="0" anchor="t" bIns="0" lIns="0" spcFirstLastPara="1" rIns="0" wrap="square" tIns="0">
            <a:noAutofit/>
          </a:bodyPr>
          <a:lstStyle/>
          <a:p>
            <a:pPr indent="-254000" lvl="0" marL="342900" marR="0" rtl="0" algn="l">
              <a:lnSpc>
                <a:spcPct val="115000"/>
              </a:lnSpc>
              <a:spcBef>
                <a:spcPts val="0"/>
              </a:spcBef>
              <a:spcAft>
                <a:spcPts val="0"/>
              </a:spcAft>
              <a:buSzPts val="1400"/>
              <a:buChar char="&gt;"/>
            </a:pPr>
            <a:r>
              <a:rPr lang="de"/>
              <a:t>Mit wem gibt es die häufigste Abstimmung? </a:t>
            </a:r>
            <a:endParaRPr/>
          </a:p>
          <a:p>
            <a:pPr indent="-254000" lvl="0" marL="342900" marR="0" rtl="0" algn="l">
              <a:lnSpc>
                <a:spcPct val="115000"/>
              </a:lnSpc>
              <a:spcBef>
                <a:spcPts val="600"/>
              </a:spcBef>
              <a:spcAft>
                <a:spcPts val="0"/>
              </a:spcAft>
              <a:buSzPts val="1400"/>
              <a:buChar char="&gt;"/>
            </a:pPr>
            <a:r>
              <a:rPr lang="de"/>
              <a:t>Wer ist die zweithäufigste Kontaktperson? </a:t>
            </a:r>
            <a:endParaRPr/>
          </a:p>
          <a:p>
            <a:pPr indent="-254000" lvl="0" marL="342900" marR="0" rtl="0" algn="l">
              <a:lnSpc>
                <a:spcPct val="115000"/>
              </a:lnSpc>
              <a:spcBef>
                <a:spcPts val="600"/>
              </a:spcBef>
              <a:spcAft>
                <a:spcPts val="0"/>
              </a:spcAft>
              <a:buSzPts val="1400"/>
              <a:buChar char="&gt;"/>
            </a:pPr>
            <a:r>
              <a:rPr lang="de"/>
              <a:t>Weitere Teammitglieder, falls relevant? </a:t>
            </a:r>
            <a:endParaRPr/>
          </a:p>
          <a:p>
            <a:pPr indent="0" lvl="0" marL="0" rtl="0" algn="l">
              <a:lnSpc>
                <a:spcPct val="152631"/>
              </a:lnSpc>
              <a:spcBef>
                <a:spcPts val="600"/>
              </a:spcBef>
              <a:spcAft>
                <a:spcPts val="0"/>
              </a:spcAft>
              <a:buSzPts val="1400"/>
              <a:buNone/>
            </a:pPr>
            <a:r>
              <a:t/>
            </a:r>
            <a:endParaRPr/>
          </a:p>
          <a:p>
            <a:pPr indent="0" lvl="0" marL="0" rtl="0" algn="l">
              <a:lnSpc>
                <a:spcPct val="152631"/>
              </a:lnSpc>
              <a:spcBef>
                <a:spcPts val="0"/>
              </a:spcBef>
              <a:spcAft>
                <a:spcPts val="0"/>
              </a:spcAft>
              <a:buSzPts val="1400"/>
              <a:buNone/>
            </a:pPr>
            <a:r>
              <a:rPr lang="de"/>
              <a:t> </a:t>
            </a:r>
            <a:endParaRPr/>
          </a:p>
          <a:p>
            <a:pPr indent="0" lvl="0" marL="0" rtl="0" algn="l">
              <a:lnSpc>
                <a:spcPct val="152631"/>
              </a:lnSpc>
              <a:spcBef>
                <a:spcPts val="0"/>
              </a:spcBef>
              <a:spcAft>
                <a:spcPts val="0"/>
              </a:spcAft>
              <a:buSzPts val="1400"/>
              <a:buNone/>
            </a:pPr>
            <a:r>
              <a:t/>
            </a:r>
            <a:endParaRPr/>
          </a:p>
        </p:txBody>
      </p:sp>
      <p:pic>
        <p:nvPicPr>
          <p:cNvPr id="296" name="Google Shape;296;p18"/>
          <p:cNvPicPr preferRelativeResize="0"/>
          <p:nvPr/>
        </p:nvPicPr>
        <p:blipFill rotWithShape="1">
          <a:blip r:embed="rId4">
            <a:alphaModFix/>
          </a:blip>
          <a:srcRect b="0" l="0" r="0" t="0"/>
          <a:stretch/>
        </p:blipFill>
        <p:spPr>
          <a:xfrm>
            <a:off x="6153775" y="1962150"/>
            <a:ext cx="1219200" cy="1219200"/>
          </a:xfrm>
          <a:prstGeom prst="rect">
            <a:avLst/>
          </a:prstGeom>
          <a:noFill/>
          <a:ln>
            <a:noFill/>
          </a:ln>
        </p:spPr>
      </p:pic>
      <p:pic>
        <p:nvPicPr>
          <p:cNvPr id="297" name="Google Shape;297;p18"/>
          <p:cNvPicPr preferRelativeResize="0"/>
          <p:nvPr/>
        </p:nvPicPr>
        <p:blipFill rotWithShape="1">
          <a:blip r:embed="rId5">
            <a:alphaModFix/>
          </a:blip>
          <a:srcRect b="0" l="0" r="0" t="0"/>
          <a:stretch/>
        </p:blipFill>
        <p:spPr>
          <a:xfrm>
            <a:off x="269997" y="4564647"/>
            <a:ext cx="403800" cy="403800"/>
          </a:xfrm>
          <a:prstGeom prst="rect">
            <a:avLst/>
          </a:prstGeom>
          <a:noFill/>
          <a:ln>
            <a:noFill/>
          </a:ln>
        </p:spPr>
      </p:pic>
      <p:sp>
        <p:nvSpPr>
          <p:cNvPr id="298" name="Google Shape;298;p18"/>
          <p:cNvSpPr txBox="1"/>
          <p:nvPr/>
        </p:nvSpPr>
        <p:spPr>
          <a:xfrm>
            <a:off x="673800" y="4564650"/>
            <a:ext cx="7337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52631"/>
              </a:lnSpc>
              <a:spcBef>
                <a:spcPts val="0"/>
              </a:spcBef>
              <a:spcAft>
                <a:spcPts val="0"/>
              </a:spcAft>
              <a:buClr>
                <a:srgbClr val="000000"/>
              </a:buClr>
              <a:buSzPts val="1400"/>
              <a:buFont typeface="Arial"/>
              <a:buNone/>
            </a:pPr>
            <a:r>
              <a:rPr b="0" i="0" lang="de" sz="1400" u="none" cap="none" strike="noStrike">
                <a:solidFill>
                  <a:schemeClr val="accent2"/>
                </a:solidFill>
                <a:latin typeface="Tahoma"/>
                <a:ea typeface="Tahoma"/>
                <a:cs typeface="Tahoma"/>
                <a:sym typeface="Tahoma"/>
              </a:rPr>
              <a:t>Unsere Planungsempfehlung: siehe Terminkalender (ab Seite 25)</a:t>
            </a:r>
            <a:endParaRPr b="0" i="0" sz="1400" u="none" cap="none" strike="noStrike">
              <a:solidFill>
                <a:schemeClr val="accent2"/>
              </a:solidFill>
              <a:latin typeface="Tahoma"/>
              <a:ea typeface="Tahoma"/>
              <a:cs typeface="Tahoma"/>
              <a:sym typeface="Tahoma"/>
            </a:endParaRPr>
          </a:p>
        </p:txBody>
      </p:sp>
      <p:sp>
        <p:nvSpPr>
          <p:cNvPr id="299" name="Google Shape;299;p18"/>
          <p:cNvSpPr txBox="1"/>
          <p:nvPr>
            <p:ph idx="1" type="body"/>
          </p:nvPr>
        </p:nvSpPr>
        <p:spPr>
          <a:xfrm>
            <a:off x="4145800" y="1577575"/>
            <a:ext cx="1599000" cy="2889600"/>
          </a:xfrm>
          <a:prstGeom prst="rect">
            <a:avLst/>
          </a:prstGeom>
          <a:noFill/>
          <a:ln>
            <a:noFill/>
          </a:ln>
        </p:spPr>
        <p:txBody>
          <a:bodyPr anchorCtr="0" anchor="t" bIns="0" lIns="0" spcFirstLastPara="1" rIns="0" wrap="square" tIns="0">
            <a:noAutofit/>
          </a:bodyPr>
          <a:lstStyle/>
          <a:p>
            <a:pPr indent="0" lvl="0" marL="0" marR="0" rtl="0" algn="l">
              <a:lnSpc>
                <a:spcPct val="147368"/>
              </a:lnSpc>
              <a:spcBef>
                <a:spcPts val="0"/>
              </a:spcBef>
              <a:spcAft>
                <a:spcPts val="0"/>
              </a:spcAft>
              <a:buSzPts val="1400"/>
              <a:buNone/>
            </a:pPr>
            <a:r>
              <a:rPr b="1" lang="de">
                <a:solidFill>
                  <a:srgbClr val="00677F"/>
                </a:solidFill>
              </a:rPr>
              <a:t>ST2 A</a:t>
            </a:r>
            <a:endParaRPr b="1">
              <a:solidFill>
                <a:srgbClr val="00677F"/>
              </a:solidFill>
            </a:endParaRPr>
          </a:p>
          <a:p>
            <a:pPr indent="0" lvl="0" marL="0" marR="0" rtl="0" algn="l">
              <a:lnSpc>
                <a:spcPct val="147368"/>
              </a:lnSpc>
              <a:spcBef>
                <a:spcPts val="0"/>
              </a:spcBef>
              <a:spcAft>
                <a:spcPts val="0"/>
              </a:spcAft>
              <a:buSzPts val="1400"/>
              <a:buNone/>
            </a:pPr>
            <a:r>
              <a:t/>
            </a:r>
            <a:endParaRPr b="1" sz="1200">
              <a:solidFill>
                <a:srgbClr val="00677F"/>
              </a:solidFill>
            </a:endParaRPr>
          </a:p>
          <a:p>
            <a:pPr indent="0" lvl="0" marL="0" marR="0" rtl="0" algn="l">
              <a:lnSpc>
                <a:spcPct val="147368"/>
              </a:lnSpc>
              <a:spcBef>
                <a:spcPts val="0"/>
              </a:spcBef>
              <a:spcAft>
                <a:spcPts val="0"/>
              </a:spcAft>
              <a:buSzPts val="1400"/>
              <a:buNone/>
            </a:pPr>
            <a:r>
              <a:rPr b="1" lang="de">
                <a:solidFill>
                  <a:srgbClr val="00677F"/>
                </a:solidFill>
              </a:rPr>
              <a:t>ST2 B</a:t>
            </a:r>
            <a:endParaRPr b="1">
              <a:solidFill>
                <a:srgbClr val="00677F"/>
              </a:solidFill>
            </a:endParaRPr>
          </a:p>
          <a:p>
            <a:pPr indent="0" lvl="0" marL="0" marR="0" rtl="0" algn="l">
              <a:lnSpc>
                <a:spcPct val="147368"/>
              </a:lnSpc>
              <a:spcBef>
                <a:spcPts val="0"/>
              </a:spcBef>
              <a:spcAft>
                <a:spcPts val="0"/>
              </a:spcAft>
              <a:buSzPts val="1400"/>
              <a:buNone/>
            </a:pPr>
            <a:r>
              <a:t/>
            </a:r>
            <a:endParaRPr b="1" sz="1100">
              <a:solidFill>
                <a:srgbClr val="00677F"/>
              </a:solidFill>
            </a:endParaRPr>
          </a:p>
          <a:p>
            <a:pPr indent="0" lvl="0" marL="0" marR="0" rtl="0" algn="l">
              <a:lnSpc>
                <a:spcPct val="147368"/>
              </a:lnSpc>
              <a:spcBef>
                <a:spcPts val="0"/>
              </a:spcBef>
              <a:spcAft>
                <a:spcPts val="0"/>
              </a:spcAft>
              <a:buSzPts val="1400"/>
              <a:buNone/>
            </a:pPr>
            <a:r>
              <a:rPr b="1" lang="de">
                <a:solidFill>
                  <a:srgbClr val="00677F"/>
                </a:solidFill>
              </a:rPr>
              <a:t>ST2 C-X</a:t>
            </a:r>
            <a:endParaRPr b="1">
              <a:solidFill>
                <a:srgbClr val="00677F"/>
              </a:solidFill>
            </a:endParaRPr>
          </a:p>
          <a:p>
            <a:pPr indent="0" lvl="0" marL="0" marR="0" rtl="0" algn="l">
              <a:lnSpc>
                <a:spcPct val="147368"/>
              </a:lnSpc>
              <a:spcBef>
                <a:spcPts val="0"/>
              </a:spcBef>
              <a:spcAft>
                <a:spcPts val="0"/>
              </a:spcAft>
              <a:buSzPts val="1400"/>
              <a:buNone/>
            </a:pPr>
            <a:r>
              <a:t/>
            </a:r>
            <a:endParaRPr b="1">
              <a:solidFill>
                <a:srgbClr val="00677F"/>
              </a:solidFill>
            </a:endParaRPr>
          </a:p>
          <a:p>
            <a:pPr indent="0" lvl="0" marL="0" rtl="0" algn="l">
              <a:lnSpc>
                <a:spcPct val="152631"/>
              </a:lnSpc>
              <a:spcBef>
                <a:spcPts val="0"/>
              </a:spcBef>
              <a:spcAft>
                <a:spcPts val="0"/>
              </a:spcAft>
              <a:buSzPts val="1400"/>
              <a:buNone/>
            </a:pPr>
            <a:r>
              <a:rPr lang="de"/>
              <a:t>		</a:t>
            </a:r>
            <a:endParaRPr/>
          </a:p>
          <a:p>
            <a:pPr indent="0" lvl="0" marL="0" rtl="0" algn="l">
              <a:lnSpc>
                <a:spcPct val="152631"/>
              </a:lnSpc>
              <a:spcBef>
                <a:spcPts val="0"/>
              </a:spcBef>
              <a:spcAft>
                <a:spcPts val="0"/>
              </a:spcAft>
              <a:buSzPts val="1400"/>
              <a:buNone/>
            </a:pPr>
            <a:r>
              <a:rPr lang="de"/>
              <a:t>		</a:t>
            </a:r>
            <a:endParaRPr/>
          </a:p>
          <a:p>
            <a:pPr indent="0" lvl="0" marL="0" rtl="0" algn="l">
              <a:lnSpc>
                <a:spcPct val="152631"/>
              </a:lnSpc>
              <a:spcBef>
                <a:spcPts val="0"/>
              </a:spcBef>
              <a:spcAft>
                <a:spcPts val="0"/>
              </a:spcAft>
              <a:buSzPts val="1400"/>
              <a:buNone/>
            </a:pPr>
            <a:r>
              <a:rPr lang="de"/>
              <a:t> </a:t>
            </a:r>
            <a:endParaRPr/>
          </a:p>
          <a:p>
            <a:pPr indent="0" lvl="0" marL="0" rtl="0" algn="l">
              <a:lnSpc>
                <a:spcPct val="152631"/>
              </a:lnSpc>
              <a:spcBef>
                <a:spcPts val="0"/>
              </a:spcBef>
              <a:spcAft>
                <a:spcPts val="0"/>
              </a:spcAft>
              <a:buSzPts val="14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p19"/>
          <p:cNvPicPr preferRelativeResize="0"/>
          <p:nvPr/>
        </p:nvPicPr>
        <p:blipFill rotWithShape="1">
          <a:blip r:embed="rId3">
            <a:alphaModFix/>
          </a:blip>
          <a:srcRect b="0" l="0" r="0" t="0"/>
          <a:stretch/>
        </p:blipFill>
        <p:spPr>
          <a:xfrm>
            <a:off x="1191" y="1191"/>
            <a:ext cx="1190" cy="1190"/>
          </a:xfrm>
          <a:prstGeom prst="rect">
            <a:avLst/>
          </a:prstGeom>
          <a:noFill/>
          <a:ln>
            <a:noFill/>
          </a:ln>
        </p:spPr>
      </p:pic>
      <p:sp>
        <p:nvSpPr>
          <p:cNvPr id="305" name="Google Shape;305;p19"/>
          <p:cNvSpPr txBox="1"/>
          <p:nvPr>
            <p:ph idx="12" type="sldNum"/>
          </p:nvPr>
        </p:nvSpPr>
        <p:spPr>
          <a:xfrm rot="-121083">
            <a:off x="8578213" y="4608589"/>
            <a:ext cx="425964" cy="353914"/>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de"/>
              <a:t>‹#›</a:t>
            </a:fld>
            <a:endParaRPr/>
          </a:p>
        </p:txBody>
      </p:sp>
      <p:sp>
        <p:nvSpPr>
          <p:cNvPr id="306" name="Google Shape;306;p19"/>
          <p:cNvSpPr txBox="1"/>
          <p:nvPr>
            <p:ph idx="4294967295" type="body"/>
          </p:nvPr>
        </p:nvSpPr>
        <p:spPr>
          <a:xfrm>
            <a:off x="270000" y="939600"/>
            <a:ext cx="69309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de" sz="1900">
                <a:solidFill>
                  <a:srgbClr val="00677F"/>
                </a:solidFill>
              </a:rPr>
              <a:t>...Schnittstellen-Teams mit gelegentlicher Berührung </a:t>
            </a:r>
            <a:r>
              <a:rPr lang="de" sz="1900">
                <a:solidFill>
                  <a:schemeClr val="accent2"/>
                </a:solidFill>
              </a:rPr>
              <a:t>(ST3)</a:t>
            </a:r>
            <a:endParaRPr sz="1900">
              <a:solidFill>
                <a:srgbClr val="00677F"/>
              </a:solidFill>
            </a:endParaRPr>
          </a:p>
        </p:txBody>
      </p:sp>
      <p:sp>
        <p:nvSpPr>
          <p:cNvPr id="307" name="Google Shape;307;p19"/>
          <p:cNvSpPr txBox="1"/>
          <p:nvPr>
            <p:ph type="title"/>
          </p:nvPr>
        </p:nvSpPr>
        <p:spPr>
          <a:xfrm>
            <a:off x="270000" y="494100"/>
            <a:ext cx="85254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600"/>
              <a:buFont typeface="Tahoma"/>
              <a:buNone/>
            </a:pPr>
            <a:r>
              <a:rPr lang="de"/>
              <a:t>Bestandsaufnahme:</a:t>
            </a:r>
            <a:r>
              <a:rPr b="0" lang="de"/>
              <a:t> Welche Schnittstellen noch?</a:t>
            </a:r>
            <a:endParaRPr b="0" sz="2600"/>
          </a:p>
        </p:txBody>
      </p:sp>
      <p:sp>
        <p:nvSpPr>
          <p:cNvPr id="308" name="Google Shape;308;p19"/>
          <p:cNvSpPr txBox="1"/>
          <p:nvPr>
            <p:ph idx="1" type="body"/>
          </p:nvPr>
        </p:nvSpPr>
        <p:spPr>
          <a:xfrm>
            <a:off x="270000" y="1653800"/>
            <a:ext cx="3555000" cy="2889600"/>
          </a:xfrm>
          <a:prstGeom prst="rect">
            <a:avLst/>
          </a:prstGeom>
          <a:noFill/>
          <a:ln>
            <a:noFill/>
          </a:ln>
        </p:spPr>
        <p:txBody>
          <a:bodyPr anchorCtr="0" anchor="t" bIns="0" lIns="0" spcFirstLastPara="1" rIns="0" wrap="square" tIns="0">
            <a:noAutofit/>
          </a:bodyPr>
          <a:lstStyle/>
          <a:p>
            <a:pPr indent="-254000" lvl="0" marL="342900" marR="0" rtl="0" algn="l">
              <a:lnSpc>
                <a:spcPct val="115000"/>
              </a:lnSpc>
              <a:spcBef>
                <a:spcPts val="0"/>
              </a:spcBef>
              <a:spcAft>
                <a:spcPts val="0"/>
              </a:spcAft>
              <a:buSzPts val="1400"/>
              <a:buChar char="&gt;"/>
            </a:pPr>
            <a:r>
              <a:rPr lang="de"/>
              <a:t>Mit wem gibt es die häufigste Abstimmung? </a:t>
            </a:r>
            <a:endParaRPr/>
          </a:p>
          <a:p>
            <a:pPr indent="-254000" lvl="0" marL="342900" marR="0" rtl="0" algn="l">
              <a:lnSpc>
                <a:spcPct val="115000"/>
              </a:lnSpc>
              <a:spcBef>
                <a:spcPts val="600"/>
              </a:spcBef>
              <a:spcAft>
                <a:spcPts val="0"/>
              </a:spcAft>
              <a:buSzPts val="1400"/>
              <a:buChar char="&gt;"/>
            </a:pPr>
            <a:r>
              <a:rPr lang="de"/>
              <a:t>Wer ist die zweithäufigste Kontaktperson? </a:t>
            </a:r>
            <a:endParaRPr/>
          </a:p>
          <a:p>
            <a:pPr indent="-254000" lvl="0" marL="342900" marR="0" rtl="0" algn="l">
              <a:lnSpc>
                <a:spcPct val="115000"/>
              </a:lnSpc>
              <a:spcBef>
                <a:spcPts val="600"/>
              </a:spcBef>
              <a:spcAft>
                <a:spcPts val="0"/>
              </a:spcAft>
              <a:buSzPts val="1400"/>
              <a:buChar char="&gt;"/>
            </a:pPr>
            <a:r>
              <a:rPr lang="de"/>
              <a:t>Weitere Teammitglieder, falls relevant? </a:t>
            </a:r>
            <a:endParaRPr/>
          </a:p>
          <a:p>
            <a:pPr indent="0" lvl="0" marL="0" rtl="0" algn="l">
              <a:lnSpc>
                <a:spcPct val="152631"/>
              </a:lnSpc>
              <a:spcBef>
                <a:spcPts val="600"/>
              </a:spcBef>
              <a:spcAft>
                <a:spcPts val="0"/>
              </a:spcAft>
              <a:buSzPts val="1400"/>
              <a:buNone/>
            </a:pPr>
            <a:r>
              <a:rPr lang="de"/>
              <a:t>		</a:t>
            </a:r>
            <a:endParaRPr/>
          </a:p>
          <a:p>
            <a:pPr indent="0" lvl="0" marL="0" rtl="0" algn="l">
              <a:lnSpc>
                <a:spcPct val="152631"/>
              </a:lnSpc>
              <a:spcBef>
                <a:spcPts val="0"/>
              </a:spcBef>
              <a:spcAft>
                <a:spcPts val="0"/>
              </a:spcAft>
              <a:buSzPts val="1400"/>
              <a:buNone/>
            </a:pPr>
            <a:r>
              <a:rPr lang="de"/>
              <a:t>		</a:t>
            </a:r>
            <a:endParaRPr/>
          </a:p>
          <a:p>
            <a:pPr indent="0" lvl="0" marL="0" rtl="0" algn="l">
              <a:lnSpc>
                <a:spcPct val="152631"/>
              </a:lnSpc>
              <a:spcBef>
                <a:spcPts val="0"/>
              </a:spcBef>
              <a:spcAft>
                <a:spcPts val="0"/>
              </a:spcAft>
              <a:buSzPts val="1400"/>
              <a:buNone/>
            </a:pPr>
            <a:r>
              <a:t/>
            </a:r>
            <a:endParaRPr/>
          </a:p>
          <a:p>
            <a:pPr indent="0" lvl="0" marL="0" rtl="0" algn="l">
              <a:lnSpc>
                <a:spcPct val="152631"/>
              </a:lnSpc>
              <a:spcBef>
                <a:spcPts val="0"/>
              </a:spcBef>
              <a:spcAft>
                <a:spcPts val="0"/>
              </a:spcAft>
              <a:buSzPts val="1400"/>
              <a:buNone/>
            </a:pPr>
            <a:r>
              <a:rPr lang="de"/>
              <a:t> </a:t>
            </a:r>
            <a:endParaRPr/>
          </a:p>
          <a:p>
            <a:pPr indent="0" lvl="0" marL="0" rtl="0" algn="l">
              <a:lnSpc>
                <a:spcPct val="152631"/>
              </a:lnSpc>
              <a:spcBef>
                <a:spcPts val="0"/>
              </a:spcBef>
              <a:spcAft>
                <a:spcPts val="0"/>
              </a:spcAft>
              <a:buSzPts val="1400"/>
              <a:buNone/>
            </a:pPr>
            <a:r>
              <a:t/>
            </a:r>
            <a:endParaRPr/>
          </a:p>
        </p:txBody>
      </p:sp>
      <p:pic>
        <p:nvPicPr>
          <p:cNvPr id="309" name="Google Shape;309;p19"/>
          <p:cNvPicPr preferRelativeResize="0"/>
          <p:nvPr/>
        </p:nvPicPr>
        <p:blipFill rotWithShape="1">
          <a:blip r:embed="rId4">
            <a:alphaModFix/>
          </a:blip>
          <a:srcRect b="0" l="0" r="0" t="0"/>
          <a:stretch/>
        </p:blipFill>
        <p:spPr>
          <a:xfrm>
            <a:off x="6153775" y="1962150"/>
            <a:ext cx="1219200" cy="1219200"/>
          </a:xfrm>
          <a:prstGeom prst="rect">
            <a:avLst/>
          </a:prstGeom>
          <a:noFill/>
          <a:ln>
            <a:noFill/>
          </a:ln>
        </p:spPr>
      </p:pic>
      <p:pic>
        <p:nvPicPr>
          <p:cNvPr id="310" name="Google Shape;310;p19"/>
          <p:cNvPicPr preferRelativeResize="0"/>
          <p:nvPr/>
        </p:nvPicPr>
        <p:blipFill rotWithShape="1">
          <a:blip r:embed="rId5">
            <a:alphaModFix/>
          </a:blip>
          <a:srcRect b="0" l="0" r="0" t="0"/>
          <a:stretch/>
        </p:blipFill>
        <p:spPr>
          <a:xfrm>
            <a:off x="269997" y="4564647"/>
            <a:ext cx="403800" cy="403800"/>
          </a:xfrm>
          <a:prstGeom prst="rect">
            <a:avLst/>
          </a:prstGeom>
          <a:noFill/>
          <a:ln>
            <a:noFill/>
          </a:ln>
        </p:spPr>
      </p:pic>
      <p:sp>
        <p:nvSpPr>
          <p:cNvPr id="311" name="Google Shape;311;p19"/>
          <p:cNvSpPr txBox="1"/>
          <p:nvPr/>
        </p:nvSpPr>
        <p:spPr>
          <a:xfrm>
            <a:off x="673800" y="4564650"/>
            <a:ext cx="7337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52631"/>
              </a:lnSpc>
              <a:spcBef>
                <a:spcPts val="0"/>
              </a:spcBef>
              <a:spcAft>
                <a:spcPts val="0"/>
              </a:spcAft>
              <a:buClr>
                <a:srgbClr val="000000"/>
              </a:buClr>
              <a:buSzPts val="1400"/>
              <a:buFont typeface="Arial"/>
              <a:buNone/>
            </a:pPr>
            <a:r>
              <a:rPr b="0" i="0" lang="de" sz="1400" u="none" cap="none" strike="noStrike">
                <a:solidFill>
                  <a:schemeClr val="accent2"/>
                </a:solidFill>
                <a:latin typeface="Tahoma"/>
                <a:ea typeface="Tahoma"/>
                <a:cs typeface="Tahoma"/>
                <a:sym typeface="Tahoma"/>
              </a:rPr>
              <a:t>Unsere Planungsempfehlung: siehe Terminkalender (ab Seite 26)</a:t>
            </a:r>
            <a:endParaRPr b="0" i="0" sz="1400" u="none" cap="none" strike="noStrike">
              <a:solidFill>
                <a:schemeClr val="accent2"/>
              </a:solidFill>
              <a:latin typeface="Tahoma"/>
              <a:ea typeface="Tahoma"/>
              <a:cs typeface="Tahoma"/>
              <a:sym typeface="Tahoma"/>
            </a:endParaRPr>
          </a:p>
        </p:txBody>
      </p:sp>
      <p:sp>
        <p:nvSpPr>
          <p:cNvPr id="312" name="Google Shape;312;p19"/>
          <p:cNvSpPr txBox="1"/>
          <p:nvPr>
            <p:ph idx="1" type="body"/>
          </p:nvPr>
        </p:nvSpPr>
        <p:spPr>
          <a:xfrm>
            <a:off x="4145800" y="1653775"/>
            <a:ext cx="1599000" cy="2889600"/>
          </a:xfrm>
          <a:prstGeom prst="rect">
            <a:avLst/>
          </a:prstGeom>
          <a:noFill/>
          <a:ln>
            <a:noFill/>
          </a:ln>
        </p:spPr>
        <p:txBody>
          <a:bodyPr anchorCtr="0" anchor="t" bIns="0" lIns="0" spcFirstLastPara="1" rIns="0" wrap="square" tIns="0">
            <a:noAutofit/>
          </a:bodyPr>
          <a:lstStyle/>
          <a:p>
            <a:pPr indent="0" lvl="0" marL="0" marR="0" rtl="0" algn="l">
              <a:lnSpc>
                <a:spcPct val="147368"/>
              </a:lnSpc>
              <a:spcBef>
                <a:spcPts val="0"/>
              </a:spcBef>
              <a:spcAft>
                <a:spcPts val="0"/>
              </a:spcAft>
              <a:buSzPts val="1400"/>
              <a:buNone/>
            </a:pPr>
            <a:r>
              <a:rPr b="1" lang="de">
                <a:solidFill>
                  <a:srgbClr val="00677F"/>
                </a:solidFill>
              </a:rPr>
              <a:t>ST3 A</a:t>
            </a:r>
            <a:endParaRPr b="1">
              <a:solidFill>
                <a:srgbClr val="00677F"/>
              </a:solidFill>
            </a:endParaRPr>
          </a:p>
          <a:p>
            <a:pPr indent="0" lvl="0" marL="0" marR="0" rtl="0" algn="l">
              <a:lnSpc>
                <a:spcPct val="147368"/>
              </a:lnSpc>
              <a:spcBef>
                <a:spcPts val="0"/>
              </a:spcBef>
              <a:spcAft>
                <a:spcPts val="0"/>
              </a:spcAft>
              <a:buSzPts val="1400"/>
              <a:buNone/>
            </a:pPr>
            <a:r>
              <a:t/>
            </a:r>
            <a:endParaRPr b="1" sz="1200">
              <a:solidFill>
                <a:srgbClr val="00677F"/>
              </a:solidFill>
            </a:endParaRPr>
          </a:p>
          <a:p>
            <a:pPr indent="0" lvl="0" marL="0" marR="0" rtl="0" algn="l">
              <a:lnSpc>
                <a:spcPct val="147368"/>
              </a:lnSpc>
              <a:spcBef>
                <a:spcPts val="0"/>
              </a:spcBef>
              <a:spcAft>
                <a:spcPts val="0"/>
              </a:spcAft>
              <a:buSzPts val="1400"/>
              <a:buNone/>
            </a:pPr>
            <a:r>
              <a:rPr b="1" lang="de">
                <a:solidFill>
                  <a:srgbClr val="00677F"/>
                </a:solidFill>
              </a:rPr>
              <a:t>ST3 B</a:t>
            </a:r>
            <a:endParaRPr b="1">
              <a:solidFill>
                <a:srgbClr val="00677F"/>
              </a:solidFill>
            </a:endParaRPr>
          </a:p>
          <a:p>
            <a:pPr indent="0" lvl="0" marL="0" marR="0" rtl="0" algn="l">
              <a:lnSpc>
                <a:spcPct val="147368"/>
              </a:lnSpc>
              <a:spcBef>
                <a:spcPts val="0"/>
              </a:spcBef>
              <a:spcAft>
                <a:spcPts val="0"/>
              </a:spcAft>
              <a:buSzPts val="1400"/>
              <a:buNone/>
            </a:pPr>
            <a:r>
              <a:t/>
            </a:r>
            <a:endParaRPr b="1" sz="1100">
              <a:solidFill>
                <a:srgbClr val="00677F"/>
              </a:solidFill>
            </a:endParaRPr>
          </a:p>
          <a:p>
            <a:pPr indent="0" lvl="0" marL="0" marR="0" rtl="0" algn="l">
              <a:lnSpc>
                <a:spcPct val="147368"/>
              </a:lnSpc>
              <a:spcBef>
                <a:spcPts val="0"/>
              </a:spcBef>
              <a:spcAft>
                <a:spcPts val="0"/>
              </a:spcAft>
              <a:buSzPts val="1400"/>
              <a:buNone/>
            </a:pPr>
            <a:r>
              <a:rPr b="1" lang="de">
                <a:solidFill>
                  <a:srgbClr val="00677F"/>
                </a:solidFill>
              </a:rPr>
              <a:t>ST3 C-X</a:t>
            </a:r>
            <a:endParaRPr b="1">
              <a:solidFill>
                <a:srgbClr val="00677F"/>
              </a:solidFill>
            </a:endParaRPr>
          </a:p>
          <a:p>
            <a:pPr indent="0" lvl="0" marL="0" marR="0" rtl="0" algn="l">
              <a:lnSpc>
                <a:spcPct val="147368"/>
              </a:lnSpc>
              <a:spcBef>
                <a:spcPts val="0"/>
              </a:spcBef>
              <a:spcAft>
                <a:spcPts val="0"/>
              </a:spcAft>
              <a:buSzPts val="1400"/>
              <a:buNone/>
            </a:pPr>
            <a:r>
              <a:t/>
            </a:r>
            <a:endParaRPr b="1">
              <a:solidFill>
                <a:srgbClr val="00677F"/>
              </a:solidFill>
            </a:endParaRPr>
          </a:p>
          <a:p>
            <a:pPr indent="0" lvl="0" marL="0" rtl="0" algn="l">
              <a:lnSpc>
                <a:spcPct val="152631"/>
              </a:lnSpc>
              <a:spcBef>
                <a:spcPts val="0"/>
              </a:spcBef>
              <a:spcAft>
                <a:spcPts val="0"/>
              </a:spcAft>
              <a:buSzPts val="1400"/>
              <a:buNone/>
            </a:pPr>
            <a:r>
              <a:rPr lang="de"/>
              <a:t>		</a:t>
            </a:r>
            <a:endParaRPr/>
          </a:p>
          <a:p>
            <a:pPr indent="0" lvl="0" marL="0" rtl="0" algn="l">
              <a:lnSpc>
                <a:spcPct val="152631"/>
              </a:lnSpc>
              <a:spcBef>
                <a:spcPts val="0"/>
              </a:spcBef>
              <a:spcAft>
                <a:spcPts val="0"/>
              </a:spcAft>
              <a:buSzPts val="1400"/>
              <a:buNone/>
            </a:pPr>
            <a:r>
              <a:rPr lang="de"/>
              <a:t>		</a:t>
            </a:r>
            <a:endParaRPr/>
          </a:p>
          <a:p>
            <a:pPr indent="0" lvl="0" marL="0" rtl="0" algn="l">
              <a:lnSpc>
                <a:spcPct val="152631"/>
              </a:lnSpc>
              <a:spcBef>
                <a:spcPts val="0"/>
              </a:spcBef>
              <a:spcAft>
                <a:spcPts val="0"/>
              </a:spcAft>
              <a:buSzPts val="1400"/>
              <a:buNone/>
            </a:pPr>
            <a:r>
              <a:rPr lang="de"/>
              <a:t> </a:t>
            </a:r>
            <a:endParaRPr/>
          </a:p>
          <a:p>
            <a:pPr indent="0" lvl="0" marL="0" rtl="0" algn="l">
              <a:lnSpc>
                <a:spcPct val="152631"/>
              </a:lnSpc>
              <a:spcBef>
                <a:spcPts val="0"/>
              </a:spcBef>
              <a:spcAft>
                <a:spcPts val="0"/>
              </a:spcAft>
              <a:buSzPts val="14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
          <p:cNvPicPr preferRelativeResize="0"/>
          <p:nvPr/>
        </p:nvPicPr>
        <p:blipFill rotWithShape="1">
          <a:blip r:embed="rId3">
            <a:alphaModFix/>
          </a:blip>
          <a:srcRect b="0" l="0" r="70795" t="0"/>
          <a:stretch/>
        </p:blipFill>
        <p:spPr>
          <a:xfrm>
            <a:off x="0" y="0"/>
            <a:ext cx="2670459" cy="5143501"/>
          </a:xfrm>
          <a:prstGeom prst="rect">
            <a:avLst/>
          </a:prstGeom>
          <a:noFill/>
          <a:ln>
            <a:noFill/>
          </a:ln>
        </p:spPr>
      </p:pic>
      <p:sp>
        <p:nvSpPr>
          <p:cNvPr id="112" name="Google Shape;112;p2"/>
          <p:cNvSpPr txBox="1"/>
          <p:nvPr/>
        </p:nvSpPr>
        <p:spPr>
          <a:xfrm>
            <a:off x="2930350" y="317575"/>
            <a:ext cx="5324100" cy="8376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Tahoma"/>
              <a:ea typeface="Tahoma"/>
              <a:cs typeface="Tahoma"/>
              <a:sym typeface="Tahoma"/>
            </a:endParaRPr>
          </a:p>
        </p:txBody>
      </p:sp>
      <p:sp>
        <p:nvSpPr>
          <p:cNvPr id="113" name="Google Shape;113;p2"/>
          <p:cNvSpPr txBox="1"/>
          <p:nvPr/>
        </p:nvSpPr>
        <p:spPr>
          <a:xfrm>
            <a:off x="2930350" y="1981800"/>
            <a:ext cx="5757600" cy="2615700"/>
          </a:xfrm>
          <a:prstGeom prst="rect">
            <a:avLst/>
          </a:prstGeom>
          <a:noFill/>
          <a:ln>
            <a:noFill/>
          </a:ln>
        </p:spPr>
        <p:txBody>
          <a:bodyPr anchorCtr="0" anchor="ctr" bIns="34275" lIns="68575" spcFirstLastPara="1" rIns="68575" wrap="square" tIns="34275">
            <a:noAutofit/>
          </a:bodyPr>
          <a:lstStyle/>
          <a:p>
            <a:pPr indent="-254000" lvl="0" marL="342900" marR="0" rtl="0" algn="l">
              <a:lnSpc>
                <a:spcPct val="147000"/>
              </a:lnSpc>
              <a:spcBef>
                <a:spcPts val="0"/>
              </a:spcBef>
              <a:spcAft>
                <a:spcPts val="0"/>
              </a:spcAft>
              <a:buClr>
                <a:schemeClr val="accent1"/>
              </a:buClr>
              <a:buSzPts val="1400"/>
              <a:buFont typeface="Tahoma"/>
              <a:buChar char="&gt;"/>
            </a:pPr>
            <a:r>
              <a:rPr b="0" i="0" lang="de" sz="1400" u="none" cap="none" strike="noStrike">
                <a:solidFill>
                  <a:schemeClr val="dk1"/>
                </a:solidFill>
                <a:latin typeface="Tahoma"/>
                <a:ea typeface="Tahoma"/>
                <a:cs typeface="Tahoma"/>
                <a:sym typeface="Tahoma"/>
              </a:rPr>
              <a:t>Frühzeitige Arbeitsfähigkeit von neuen Kollegen:innen herstellen</a:t>
            </a:r>
            <a:endParaRPr b="0" i="0" sz="1400" u="none" cap="none" strike="noStrike">
              <a:solidFill>
                <a:schemeClr val="dk1"/>
              </a:solidFill>
              <a:latin typeface="Tahoma"/>
              <a:ea typeface="Tahoma"/>
              <a:cs typeface="Tahoma"/>
              <a:sym typeface="Tahoma"/>
            </a:endParaRPr>
          </a:p>
          <a:p>
            <a:pPr indent="-254000" lvl="0" marL="342900" marR="0" rtl="0" algn="l">
              <a:lnSpc>
                <a:spcPct val="147000"/>
              </a:lnSpc>
              <a:spcBef>
                <a:spcPts val="600"/>
              </a:spcBef>
              <a:spcAft>
                <a:spcPts val="0"/>
              </a:spcAft>
              <a:buClr>
                <a:schemeClr val="accent1"/>
              </a:buClr>
              <a:buSzPts val="1400"/>
              <a:buFont typeface="Tahoma"/>
              <a:buChar char="&gt;"/>
            </a:pPr>
            <a:r>
              <a:rPr b="0" i="0" lang="de" sz="1400" u="none" cap="none" strike="noStrike">
                <a:solidFill>
                  <a:schemeClr val="dk1"/>
                </a:solidFill>
                <a:latin typeface="Tahoma"/>
                <a:ea typeface="Tahoma"/>
                <a:cs typeface="Tahoma"/>
                <a:sym typeface="Tahoma"/>
              </a:rPr>
              <a:t>Fluktuationsquote durch hohe Mitarbeitendenzufriedenheit niedrig halten, denn zufriedene Mitarbeitende bleiben länger</a:t>
            </a:r>
            <a:endParaRPr b="0" i="0" sz="1400" u="none" cap="none" strike="noStrike">
              <a:solidFill>
                <a:schemeClr val="dk1"/>
              </a:solidFill>
              <a:latin typeface="Tahoma"/>
              <a:ea typeface="Tahoma"/>
              <a:cs typeface="Tahoma"/>
              <a:sym typeface="Tahoma"/>
            </a:endParaRPr>
          </a:p>
          <a:p>
            <a:pPr indent="-254000" lvl="0" marL="342900" marR="0" rtl="0" algn="l">
              <a:lnSpc>
                <a:spcPct val="147000"/>
              </a:lnSpc>
              <a:spcBef>
                <a:spcPts val="600"/>
              </a:spcBef>
              <a:spcAft>
                <a:spcPts val="0"/>
              </a:spcAft>
              <a:buClr>
                <a:schemeClr val="accent1"/>
              </a:buClr>
              <a:buSzPts val="1400"/>
              <a:buFont typeface="Tahoma"/>
              <a:buChar char="&gt;"/>
            </a:pPr>
            <a:r>
              <a:rPr b="0" i="0" lang="de" sz="1400" u="none" cap="none" strike="noStrike">
                <a:solidFill>
                  <a:schemeClr val="dk1"/>
                </a:solidFill>
                <a:latin typeface="Tahoma"/>
                <a:ea typeface="Tahoma"/>
                <a:cs typeface="Tahoma"/>
                <a:sym typeface="Tahoma"/>
              </a:rPr>
              <a:t>Hohe Einstiegsmotivation nutzen und lange aufrecht erhalten</a:t>
            </a:r>
            <a:endParaRPr b="0" i="0" sz="1400" u="none" cap="none" strike="noStrike">
              <a:solidFill>
                <a:schemeClr val="dk1"/>
              </a:solidFill>
              <a:latin typeface="Tahoma"/>
              <a:ea typeface="Tahoma"/>
              <a:cs typeface="Tahoma"/>
              <a:sym typeface="Tahoma"/>
            </a:endParaRPr>
          </a:p>
          <a:p>
            <a:pPr indent="-254000" lvl="0" marL="342900" marR="0" rtl="0" algn="l">
              <a:lnSpc>
                <a:spcPct val="147000"/>
              </a:lnSpc>
              <a:spcBef>
                <a:spcPts val="600"/>
              </a:spcBef>
              <a:spcAft>
                <a:spcPts val="0"/>
              </a:spcAft>
              <a:buClr>
                <a:schemeClr val="accent1"/>
              </a:buClr>
              <a:buSzPts val="1400"/>
              <a:buFont typeface="Tahoma"/>
              <a:buChar char="&gt;"/>
            </a:pPr>
            <a:r>
              <a:rPr b="0" i="0" lang="de" sz="1400" u="none" cap="none" strike="noStrike">
                <a:solidFill>
                  <a:schemeClr val="dk1"/>
                </a:solidFill>
                <a:latin typeface="Tahoma"/>
                <a:ea typeface="Tahoma"/>
                <a:cs typeface="Tahoma"/>
                <a:sym typeface="Tahoma"/>
              </a:rPr>
              <a:t>Präsentation als guter und wertschätzender Arbeitgeber</a:t>
            </a:r>
            <a:endParaRPr b="0" i="0" sz="1400" u="none" cap="none" strike="noStrike">
              <a:solidFill>
                <a:schemeClr val="dk1"/>
              </a:solidFill>
              <a:latin typeface="Tahoma"/>
              <a:ea typeface="Tahoma"/>
              <a:cs typeface="Tahoma"/>
              <a:sym typeface="Tahoma"/>
            </a:endParaRPr>
          </a:p>
          <a:p>
            <a:pPr indent="-254000" lvl="0" marL="342900" marR="0" rtl="0" algn="l">
              <a:lnSpc>
                <a:spcPct val="147000"/>
              </a:lnSpc>
              <a:spcBef>
                <a:spcPts val="600"/>
              </a:spcBef>
              <a:spcAft>
                <a:spcPts val="0"/>
              </a:spcAft>
              <a:buClr>
                <a:schemeClr val="accent1"/>
              </a:buClr>
              <a:buSzPts val="1400"/>
              <a:buFont typeface="Tahoma"/>
              <a:buChar char="&gt;"/>
            </a:pPr>
            <a:r>
              <a:rPr b="0" i="0" lang="de" sz="1400" u="none" cap="none" strike="noStrike">
                <a:solidFill>
                  <a:schemeClr val="dk1"/>
                </a:solidFill>
                <a:latin typeface="Tahoma"/>
                <a:ea typeface="Tahoma"/>
                <a:cs typeface="Tahoma"/>
                <a:sym typeface="Tahoma"/>
              </a:rPr>
              <a:t>Grundstein für Identifikation mit dem Unternehmen legen</a:t>
            </a:r>
            <a:endParaRPr b="0" i="0" sz="1500" u="none" cap="none" strike="noStrike">
              <a:solidFill>
                <a:srgbClr val="C4525A"/>
              </a:solidFill>
              <a:latin typeface="Tahoma"/>
              <a:ea typeface="Tahoma"/>
              <a:cs typeface="Tahoma"/>
              <a:sym typeface="Tahoma"/>
            </a:endParaRPr>
          </a:p>
          <a:p>
            <a:pPr indent="0" lvl="0" marL="0" marR="0" rtl="0" algn="l">
              <a:lnSpc>
                <a:spcPct val="114000"/>
              </a:lnSpc>
              <a:spcBef>
                <a:spcPts val="600"/>
              </a:spcBef>
              <a:spcAft>
                <a:spcPts val="0"/>
              </a:spcAft>
              <a:buClr>
                <a:srgbClr val="000000"/>
              </a:buClr>
              <a:buSzPts val="1500"/>
              <a:buFont typeface="Arial"/>
              <a:buNone/>
            </a:pPr>
            <a:r>
              <a:rPr b="0" i="0" lang="de" sz="1500" u="none" cap="none" strike="noStrike">
                <a:solidFill>
                  <a:schemeClr val="dk1"/>
                </a:solidFill>
                <a:latin typeface="Tahoma"/>
                <a:ea typeface="Tahoma"/>
                <a:cs typeface="Tahoma"/>
                <a:sym typeface="Tahoma"/>
              </a:rPr>
              <a:t> </a:t>
            </a:r>
            <a:endParaRPr b="0" i="0" sz="1100" u="none" cap="none" strike="noStrike">
              <a:solidFill>
                <a:schemeClr val="dk1"/>
              </a:solidFill>
              <a:latin typeface="Tahoma"/>
              <a:ea typeface="Tahoma"/>
              <a:cs typeface="Tahoma"/>
              <a:sym typeface="Tahoma"/>
            </a:endParaRPr>
          </a:p>
          <a:p>
            <a:pPr indent="0" lvl="0" marL="0" marR="0" rtl="0" algn="l">
              <a:lnSpc>
                <a:spcPct val="115000"/>
              </a:lnSpc>
              <a:spcBef>
                <a:spcPts val="400"/>
              </a:spcBef>
              <a:spcAft>
                <a:spcPts val="0"/>
              </a:spcAft>
              <a:buClr>
                <a:srgbClr val="000000"/>
              </a:buClr>
              <a:buSzPts val="1400"/>
              <a:buFont typeface="Arial"/>
              <a:buNone/>
            </a:pPr>
            <a:r>
              <a:rPr b="0" i="0" lang="de" sz="1400" u="none" cap="none" strike="noStrike">
                <a:solidFill>
                  <a:schemeClr val="dk1"/>
                </a:solidFill>
                <a:latin typeface="Tahoma"/>
                <a:ea typeface="Tahoma"/>
                <a:cs typeface="Tahoma"/>
                <a:sym typeface="Tahoma"/>
              </a:rPr>
              <a:t>Achtung: Das folgende Dokument scheint auf den ersten Blick viel Arbeit zu sein. Bei passender Aufteilung ist der ganze Prozess gut zu handhaben, und wir garantieren: das Ergebnis lohnt sich!</a:t>
            </a:r>
            <a:endParaRPr b="0" i="0" sz="1400" u="none" cap="none" strike="noStrike">
              <a:solidFill>
                <a:schemeClr val="dk1"/>
              </a:solidFill>
              <a:latin typeface="Tahoma"/>
              <a:ea typeface="Tahoma"/>
              <a:cs typeface="Tahoma"/>
              <a:sym typeface="Tahoma"/>
            </a:endParaRPr>
          </a:p>
        </p:txBody>
      </p:sp>
      <p:pic>
        <p:nvPicPr>
          <p:cNvPr id="114" name="Google Shape;114;p2"/>
          <p:cNvPicPr preferRelativeResize="0"/>
          <p:nvPr/>
        </p:nvPicPr>
        <p:blipFill rotWithShape="1">
          <a:blip r:embed="rId4">
            <a:alphaModFix/>
          </a:blip>
          <a:srcRect b="0" l="0" r="0" t="0"/>
          <a:stretch/>
        </p:blipFill>
        <p:spPr>
          <a:xfrm>
            <a:off x="1088040" y="3570085"/>
            <a:ext cx="1567641" cy="1567641"/>
          </a:xfrm>
          <a:prstGeom prst="rect">
            <a:avLst/>
          </a:prstGeom>
          <a:noFill/>
          <a:ln>
            <a:noFill/>
          </a:ln>
        </p:spPr>
      </p:pic>
      <p:sp>
        <p:nvSpPr>
          <p:cNvPr id="115" name="Google Shape;115;p2"/>
          <p:cNvSpPr txBox="1"/>
          <p:nvPr>
            <p:ph idx="4294967295" type="title"/>
          </p:nvPr>
        </p:nvSpPr>
        <p:spPr>
          <a:xfrm>
            <a:off x="3042426" y="207225"/>
            <a:ext cx="5324100" cy="403800"/>
          </a:xfrm>
          <a:prstGeom prst="rect">
            <a:avLst/>
          </a:prstGeom>
          <a:noFill/>
          <a:ln>
            <a:noFill/>
          </a:ln>
        </p:spPr>
        <p:txBody>
          <a:bodyPr anchorCtr="0" anchor="t" bIns="0" lIns="0" spcFirstLastPara="1" rIns="0" wrap="square" tIns="0">
            <a:noAutofit/>
          </a:bodyPr>
          <a:lstStyle/>
          <a:p>
            <a:pPr indent="0" lvl="0" marL="0" rtl="0" algn="l">
              <a:lnSpc>
                <a:spcPct val="106666"/>
              </a:lnSpc>
              <a:spcBef>
                <a:spcPts val="900"/>
              </a:spcBef>
              <a:spcAft>
                <a:spcPts val="0"/>
              </a:spcAft>
              <a:buClr>
                <a:schemeClr val="dk1"/>
              </a:buClr>
              <a:buSzPts val="800"/>
              <a:buFont typeface="Arial"/>
              <a:buNone/>
            </a:pPr>
            <a:r>
              <a:rPr lang="de"/>
              <a:t>Kurzzusammenfassung: Warum Onboarding so wichtig ist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20"/>
          <p:cNvPicPr preferRelativeResize="0"/>
          <p:nvPr/>
        </p:nvPicPr>
        <p:blipFill rotWithShape="1">
          <a:blip r:embed="rId3">
            <a:alphaModFix/>
          </a:blip>
          <a:srcRect b="0" l="0" r="0" t="0"/>
          <a:stretch/>
        </p:blipFill>
        <p:spPr>
          <a:xfrm>
            <a:off x="1191" y="1191"/>
            <a:ext cx="1190" cy="1190"/>
          </a:xfrm>
          <a:prstGeom prst="rect">
            <a:avLst/>
          </a:prstGeom>
          <a:noFill/>
          <a:ln>
            <a:noFill/>
          </a:ln>
        </p:spPr>
      </p:pic>
      <p:sp>
        <p:nvSpPr>
          <p:cNvPr id="318" name="Google Shape;318;p20"/>
          <p:cNvSpPr txBox="1"/>
          <p:nvPr>
            <p:ph idx="12" type="sldNum"/>
          </p:nvPr>
        </p:nvSpPr>
        <p:spPr>
          <a:xfrm rot="-121083">
            <a:off x="8578213" y="4608589"/>
            <a:ext cx="425964" cy="353914"/>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de"/>
              <a:t>‹#›</a:t>
            </a:fld>
            <a:endParaRPr/>
          </a:p>
        </p:txBody>
      </p:sp>
      <p:sp>
        <p:nvSpPr>
          <p:cNvPr id="319" name="Google Shape;319;p20"/>
          <p:cNvSpPr txBox="1"/>
          <p:nvPr>
            <p:ph idx="4294967295" type="body"/>
          </p:nvPr>
        </p:nvSpPr>
        <p:spPr>
          <a:xfrm>
            <a:off x="270000" y="939600"/>
            <a:ext cx="83022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de" sz="1900">
                <a:solidFill>
                  <a:srgbClr val="00677F"/>
                </a:solidFill>
              </a:rPr>
              <a:t>...umfasst alle Personen im Unternehmen, die zum gleichen Thema arbeiten</a:t>
            </a:r>
            <a:endParaRPr sz="1900">
              <a:solidFill>
                <a:srgbClr val="00677F"/>
              </a:solidFill>
            </a:endParaRPr>
          </a:p>
        </p:txBody>
      </p:sp>
      <p:sp>
        <p:nvSpPr>
          <p:cNvPr id="320" name="Google Shape;320;p20"/>
          <p:cNvSpPr txBox="1"/>
          <p:nvPr>
            <p:ph type="title"/>
          </p:nvPr>
        </p:nvSpPr>
        <p:spPr>
          <a:xfrm>
            <a:off x="270000" y="494100"/>
            <a:ext cx="85254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600"/>
              <a:buFont typeface="Tahoma"/>
              <a:buNone/>
            </a:pPr>
            <a:r>
              <a:rPr lang="de"/>
              <a:t>Bestandsaufnahme:</a:t>
            </a:r>
            <a:r>
              <a:rPr b="0" lang="de"/>
              <a:t> Community of Practice?</a:t>
            </a:r>
            <a:endParaRPr b="0" sz="2600"/>
          </a:p>
        </p:txBody>
      </p:sp>
      <p:sp>
        <p:nvSpPr>
          <p:cNvPr id="321" name="Google Shape;321;p20"/>
          <p:cNvSpPr txBox="1"/>
          <p:nvPr>
            <p:ph idx="1" type="body"/>
          </p:nvPr>
        </p:nvSpPr>
        <p:spPr>
          <a:xfrm>
            <a:off x="270000" y="2568189"/>
            <a:ext cx="3741000" cy="1580100"/>
          </a:xfrm>
          <a:prstGeom prst="rect">
            <a:avLst/>
          </a:prstGeom>
          <a:noFill/>
          <a:ln>
            <a:noFill/>
          </a:ln>
        </p:spPr>
        <p:txBody>
          <a:bodyPr anchorCtr="0" anchor="t" bIns="0" lIns="0" spcFirstLastPara="1" rIns="0" wrap="square" tIns="0">
            <a:noAutofit/>
          </a:bodyPr>
          <a:lstStyle/>
          <a:p>
            <a:pPr indent="-254000" lvl="0" marL="342900" marR="0" rtl="0" algn="l">
              <a:lnSpc>
                <a:spcPct val="115000"/>
              </a:lnSpc>
              <a:spcBef>
                <a:spcPts val="0"/>
              </a:spcBef>
              <a:spcAft>
                <a:spcPts val="0"/>
              </a:spcAft>
              <a:buSzPts val="1400"/>
              <a:buChar char="&gt;"/>
            </a:pPr>
            <a:r>
              <a:rPr lang="de"/>
              <a:t>Wer ist Leader der Community of Practice? </a:t>
            </a:r>
            <a:endParaRPr/>
          </a:p>
          <a:p>
            <a:pPr indent="-254000" lvl="0" marL="342900" marR="0" rtl="0" algn="l">
              <a:lnSpc>
                <a:spcPct val="115000"/>
              </a:lnSpc>
              <a:spcBef>
                <a:spcPts val="600"/>
              </a:spcBef>
              <a:spcAft>
                <a:spcPts val="0"/>
              </a:spcAft>
              <a:buSzPts val="1400"/>
              <a:buChar char="&gt;"/>
            </a:pPr>
            <a:r>
              <a:rPr lang="de"/>
              <a:t>Wer ist Koordinator:in? (technisch, terminlich, …)</a:t>
            </a:r>
            <a:endParaRPr/>
          </a:p>
          <a:p>
            <a:pPr indent="-254000" lvl="0" marL="342900" marR="0" rtl="0" algn="l">
              <a:lnSpc>
                <a:spcPct val="115000"/>
              </a:lnSpc>
              <a:spcBef>
                <a:spcPts val="600"/>
              </a:spcBef>
              <a:spcAft>
                <a:spcPts val="0"/>
              </a:spcAft>
              <a:buSzPts val="1400"/>
              <a:buChar char="&gt;"/>
            </a:pPr>
            <a:r>
              <a:rPr lang="de"/>
              <a:t>Weitere Personen, falls relevant? </a:t>
            </a:r>
            <a:endParaRPr/>
          </a:p>
          <a:p>
            <a:pPr indent="0" lvl="0" marL="0" rtl="0" algn="l">
              <a:lnSpc>
                <a:spcPct val="152631"/>
              </a:lnSpc>
              <a:spcBef>
                <a:spcPts val="600"/>
              </a:spcBef>
              <a:spcAft>
                <a:spcPts val="0"/>
              </a:spcAft>
              <a:buSzPts val="1400"/>
              <a:buNone/>
            </a:pPr>
            <a:r>
              <a:rPr lang="de"/>
              <a:t>		</a:t>
            </a:r>
            <a:endParaRPr/>
          </a:p>
          <a:p>
            <a:pPr indent="0" lvl="0" marL="0" rtl="0" algn="l">
              <a:lnSpc>
                <a:spcPct val="152631"/>
              </a:lnSpc>
              <a:spcBef>
                <a:spcPts val="0"/>
              </a:spcBef>
              <a:spcAft>
                <a:spcPts val="0"/>
              </a:spcAft>
              <a:buSzPts val="1400"/>
              <a:buNone/>
            </a:pPr>
            <a:r>
              <a:rPr lang="de"/>
              <a:t>	</a:t>
            </a:r>
            <a:endParaRPr/>
          </a:p>
          <a:p>
            <a:pPr indent="0" lvl="0" marL="0" rtl="0" algn="l">
              <a:lnSpc>
                <a:spcPct val="152631"/>
              </a:lnSpc>
              <a:spcBef>
                <a:spcPts val="0"/>
              </a:spcBef>
              <a:spcAft>
                <a:spcPts val="0"/>
              </a:spcAft>
              <a:buSzPts val="1400"/>
              <a:buNone/>
            </a:pPr>
            <a:r>
              <a:rPr lang="de"/>
              <a:t> </a:t>
            </a:r>
            <a:endParaRPr/>
          </a:p>
          <a:p>
            <a:pPr indent="0" lvl="0" marL="0" rtl="0" algn="l">
              <a:lnSpc>
                <a:spcPct val="152631"/>
              </a:lnSpc>
              <a:spcBef>
                <a:spcPts val="0"/>
              </a:spcBef>
              <a:spcAft>
                <a:spcPts val="0"/>
              </a:spcAft>
              <a:buSzPts val="1400"/>
              <a:buNone/>
            </a:pPr>
            <a:r>
              <a:t/>
            </a:r>
            <a:endParaRPr/>
          </a:p>
        </p:txBody>
      </p:sp>
      <p:pic>
        <p:nvPicPr>
          <p:cNvPr id="322" name="Google Shape;322;p20"/>
          <p:cNvPicPr preferRelativeResize="0"/>
          <p:nvPr/>
        </p:nvPicPr>
        <p:blipFill rotWithShape="1">
          <a:blip r:embed="rId4">
            <a:alphaModFix/>
          </a:blip>
          <a:srcRect b="0" l="0" r="0" t="0"/>
          <a:stretch/>
        </p:blipFill>
        <p:spPr>
          <a:xfrm>
            <a:off x="6159925" y="1885950"/>
            <a:ext cx="1219200" cy="1219200"/>
          </a:xfrm>
          <a:prstGeom prst="rect">
            <a:avLst/>
          </a:prstGeom>
          <a:noFill/>
          <a:ln>
            <a:noFill/>
          </a:ln>
        </p:spPr>
      </p:pic>
      <p:pic>
        <p:nvPicPr>
          <p:cNvPr id="323" name="Google Shape;323;p20"/>
          <p:cNvPicPr preferRelativeResize="0"/>
          <p:nvPr/>
        </p:nvPicPr>
        <p:blipFill rotWithShape="1">
          <a:blip r:embed="rId5">
            <a:alphaModFix/>
          </a:blip>
          <a:srcRect b="0" l="0" r="0" t="0"/>
          <a:stretch/>
        </p:blipFill>
        <p:spPr>
          <a:xfrm>
            <a:off x="269997" y="4564647"/>
            <a:ext cx="403800" cy="403800"/>
          </a:xfrm>
          <a:prstGeom prst="rect">
            <a:avLst/>
          </a:prstGeom>
          <a:noFill/>
          <a:ln>
            <a:noFill/>
          </a:ln>
        </p:spPr>
      </p:pic>
      <p:sp>
        <p:nvSpPr>
          <p:cNvPr id="324" name="Google Shape;324;p20"/>
          <p:cNvSpPr txBox="1"/>
          <p:nvPr/>
        </p:nvSpPr>
        <p:spPr>
          <a:xfrm>
            <a:off x="673800" y="4564650"/>
            <a:ext cx="7337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52631"/>
              </a:lnSpc>
              <a:spcBef>
                <a:spcPts val="0"/>
              </a:spcBef>
              <a:spcAft>
                <a:spcPts val="0"/>
              </a:spcAft>
              <a:buClr>
                <a:srgbClr val="000000"/>
              </a:buClr>
              <a:buSzPts val="1400"/>
              <a:buFont typeface="Arial"/>
              <a:buNone/>
            </a:pPr>
            <a:r>
              <a:rPr b="0" i="0" lang="de" sz="1400" u="none" cap="none" strike="noStrike">
                <a:solidFill>
                  <a:schemeClr val="accent2"/>
                </a:solidFill>
                <a:latin typeface="Tahoma"/>
                <a:ea typeface="Tahoma"/>
                <a:cs typeface="Tahoma"/>
                <a:sym typeface="Tahoma"/>
              </a:rPr>
              <a:t>Unsere Planungsempfehlung: siehe Terminkalender (ab Seite 26)</a:t>
            </a:r>
            <a:endParaRPr b="0" i="0" sz="1400" u="none" cap="none" strike="noStrike">
              <a:solidFill>
                <a:schemeClr val="accent2"/>
              </a:solidFill>
              <a:latin typeface="Tahoma"/>
              <a:ea typeface="Tahoma"/>
              <a:cs typeface="Tahoma"/>
              <a:sym typeface="Tahoma"/>
            </a:endParaRPr>
          </a:p>
        </p:txBody>
      </p:sp>
      <p:sp>
        <p:nvSpPr>
          <p:cNvPr id="325" name="Google Shape;325;p20"/>
          <p:cNvSpPr txBox="1"/>
          <p:nvPr>
            <p:ph idx="1" type="body"/>
          </p:nvPr>
        </p:nvSpPr>
        <p:spPr>
          <a:xfrm>
            <a:off x="4145800" y="2568175"/>
            <a:ext cx="1599000" cy="1580100"/>
          </a:xfrm>
          <a:prstGeom prst="rect">
            <a:avLst/>
          </a:prstGeom>
          <a:noFill/>
          <a:ln>
            <a:noFill/>
          </a:ln>
        </p:spPr>
        <p:txBody>
          <a:bodyPr anchorCtr="0" anchor="t" bIns="0" lIns="0" spcFirstLastPara="1" rIns="0" wrap="square" tIns="0">
            <a:noAutofit/>
          </a:bodyPr>
          <a:lstStyle/>
          <a:p>
            <a:pPr indent="0" lvl="0" marL="0" marR="0" rtl="0" algn="l">
              <a:lnSpc>
                <a:spcPct val="147368"/>
              </a:lnSpc>
              <a:spcBef>
                <a:spcPts val="0"/>
              </a:spcBef>
              <a:spcAft>
                <a:spcPts val="0"/>
              </a:spcAft>
              <a:buSzPts val="1400"/>
              <a:buNone/>
            </a:pPr>
            <a:r>
              <a:rPr b="1" lang="de">
                <a:solidFill>
                  <a:srgbClr val="00677F"/>
                </a:solidFill>
              </a:rPr>
              <a:t>CoP</a:t>
            </a:r>
            <a:endParaRPr b="1">
              <a:solidFill>
                <a:srgbClr val="00677F"/>
              </a:solidFill>
            </a:endParaRPr>
          </a:p>
          <a:p>
            <a:pPr indent="0" lvl="0" marL="0" marR="0" rtl="0" algn="l">
              <a:lnSpc>
                <a:spcPct val="147368"/>
              </a:lnSpc>
              <a:spcBef>
                <a:spcPts val="0"/>
              </a:spcBef>
              <a:spcAft>
                <a:spcPts val="0"/>
              </a:spcAft>
              <a:buSzPts val="1400"/>
              <a:buNone/>
            </a:pPr>
            <a:r>
              <a:t/>
            </a:r>
            <a:endParaRPr b="1">
              <a:solidFill>
                <a:srgbClr val="00677F"/>
              </a:solidFill>
            </a:endParaRPr>
          </a:p>
          <a:p>
            <a:pPr indent="0" lvl="0" marL="0" rtl="0" algn="l">
              <a:lnSpc>
                <a:spcPct val="152631"/>
              </a:lnSpc>
              <a:spcBef>
                <a:spcPts val="0"/>
              </a:spcBef>
              <a:spcAft>
                <a:spcPts val="0"/>
              </a:spcAft>
              <a:buSzPts val="1400"/>
              <a:buNone/>
            </a:pPr>
            <a:r>
              <a:rPr lang="de"/>
              <a:t>		</a:t>
            </a:r>
            <a:endParaRPr/>
          </a:p>
          <a:p>
            <a:pPr indent="0" lvl="0" marL="0" rtl="0" algn="l">
              <a:lnSpc>
                <a:spcPct val="152631"/>
              </a:lnSpc>
              <a:spcBef>
                <a:spcPts val="0"/>
              </a:spcBef>
              <a:spcAft>
                <a:spcPts val="0"/>
              </a:spcAft>
              <a:buSzPts val="1400"/>
              <a:buNone/>
            </a:pPr>
            <a:r>
              <a:rPr lang="de"/>
              <a:t>		</a:t>
            </a:r>
            <a:endParaRPr/>
          </a:p>
          <a:p>
            <a:pPr indent="0" lvl="0" marL="0" rtl="0" algn="l">
              <a:lnSpc>
                <a:spcPct val="152631"/>
              </a:lnSpc>
              <a:spcBef>
                <a:spcPts val="0"/>
              </a:spcBef>
              <a:spcAft>
                <a:spcPts val="0"/>
              </a:spcAft>
              <a:buSzPts val="1400"/>
              <a:buNone/>
            </a:pPr>
            <a:r>
              <a:rPr lang="de"/>
              <a:t> </a:t>
            </a:r>
            <a:endParaRPr/>
          </a:p>
          <a:p>
            <a:pPr indent="0" lvl="0" marL="0" rtl="0" algn="l">
              <a:lnSpc>
                <a:spcPct val="152631"/>
              </a:lnSpc>
              <a:spcBef>
                <a:spcPts val="0"/>
              </a:spcBef>
              <a:spcAft>
                <a:spcPts val="0"/>
              </a:spcAft>
              <a:buSzPts val="1400"/>
              <a:buNone/>
            </a:pPr>
            <a:r>
              <a:t/>
            </a:r>
            <a:endParaRPr/>
          </a:p>
        </p:txBody>
      </p:sp>
      <p:sp>
        <p:nvSpPr>
          <p:cNvPr id="326" name="Google Shape;326;p20"/>
          <p:cNvSpPr txBox="1"/>
          <p:nvPr/>
        </p:nvSpPr>
        <p:spPr>
          <a:xfrm>
            <a:off x="229950" y="1294050"/>
            <a:ext cx="52212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666666"/>
                </a:solidFill>
                <a:latin typeface="Tahoma"/>
                <a:ea typeface="Tahoma"/>
                <a:cs typeface="Tahoma"/>
                <a:sym typeface="Tahoma"/>
              </a:rPr>
              <a:t>Eine Community of Practice (CoP) dient zum übergreifenden Austausch zu üblichen Praxisthemen - auch Netzwerk oder Runde genannt - oft im Bereich Vertrieb / Außendienst oder Qualitätssicherung praktiziert.</a:t>
            </a:r>
            <a:endParaRPr b="0" i="0" sz="1400" u="none" cap="none" strike="noStrike">
              <a:solidFill>
                <a:srgbClr val="666666"/>
              </a:solidFill>
              <a:latin typeface="Tahoma"/>
              <a:ea typeface="Tahoma"/>
              <a:cs typeface="Tahoma"/>
              <a:sym typeface="Tahom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p21"/>
          <p:cNvPicPr preferRelativeResize="0"/>
          <p:nvPr/>
        </p:nvPicPr>
        <p:blipFill rotWithShape="1">
          <a:blip r:embed="rId3">
            <a:alphaModFix/>
          </a:blip>
          <a:srcRect b="0" l="0" r="0" t="0"/>
          <a:stretch/>
        </p:blipFill>
        <p:spPr>
          <a:xfrm>
            <a:off x="1191" y="1191"/>
            <a:ext cx="1190" cy="1190"/>
          </a:xfrm>
          <a:prstGeom prst="rect">
            <a:avLst/>
          </a:prstGeom>
          <a:noFill/>
          <a:ln>
            <a:noFill/>
          </a:ln>
        </p:spPr>
      </p:pic>
      <p:sp>
        <p:nvSpPr>
          <p:cNvPr id="332" name="Google Shape;332;p21"/>
          <p:cNvSpPr txBox="1"/>
          <p:nvPr>
            <p:ph idx="12" type="sldNum"/>
          </p:nvPr>
        </p:nvSpPr>
        <p:spPr>
          <a:xfrm rot="-121083">
            <a:off x="8578213" y="4608589"/>
            <a:ext cx="425964" cy="353914"/>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de"/>
              <a:t>‹#›</a:t>
            </a:fld>
            <a:endParaRPr/>
          </a:p>
        </p:txBody>
      </p:sp>
      <p:sp>
        <p:nvSpPr>
          <p:cNvPr id="333" name="Google Shape;333;p21"/>
          <p:cNvSpPr txBox="1"/>
          <p:nvPr>
            <p:ph idx="4294967295" type="body"/>
          </p:nvPr>
        </p:nvSpPr>
        <p:spPr>
          <a:xfrm>
            <a:off x="270000" y="939600"/>
            <a:ext cx="69309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de" sz="1900">
                <a:solidFill>
                  <a:srgbClr val="00677F"/>
                </a:solidFill>
              </a:rPr>
              <a:t>...falls nicht bereits durch Schnittstellen erfasst</a:t>
            </a:r>
            <a:endParaRPr sz="1900">
              <a:solidFill>
                <a:srgbClr val="00677F"/>
              </a:solidFill>
            </a:endParaRPr>
          </a:p>
        </p:txBody>
      </p:sp>
      <p:sp>
        <p:nvSpPr>
          <p:cNvPr id="334" name="Google Shape;334;p21"/>
          <p:cNvSpPr txBox="1"/>
          <p:nvPr>
            <p:ph type="title"/>
          </p:nvPr>
        </p:nvSpPr>
        <p:spPr>
          <a:xfrm>
            <a:off x="270000" y="494100"/>
            <a:ext cx="85254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600"/>
              <a:buFont typeface="Tahoma"/>
              <a:buNone/>
            </a:pPr>
            <a:r>
              <a:rPr lang="de"/>
              <a:t>Bestandsaufnahme:</a:t>
            </a:r>
            <a:r>
              <a:rPr b="0" lang="de"/>
              <a:t> Supportbereiche </a:t>
            </a:r>
            <a:endParaRPr b="0" sz="2600"/>
          </a:p>
        </p:txBody>
      </p:sp>
      <p:sp>
        <p:nvSpPr>
          <p:cNvPr id="335" name="Google Shape;335;p21"/>
          <p:cNvSpPr txBox="1"/>
          <p:nvPr>
            <p:ph idx="1" type="body"/>
          </p:nvPr>
        </p:nvSpPr>
        <p:spPr>
          <a:xfrm>
            <a:off x="270000" y="1584525"/>
            <a:ext cx="5889900" cy="2889600"/>
          </a:xfrm>
          <a:prstGeom prst="rect">
            <a:avLst/>
          </a:prstGeom>
          <a:noFill/>
          <a:ln>
            <a:noFill/>
          </a:ln>
        </p:spPr>
        <p:txBody>
          <a:bodyPr anchorCtr="0" anchor="ctr" bIns="0" lIns="0" spcFirstLastPara="1" rIns="0" wrap="square" tIns="0">
            <a:noAutofit/>
          </a:bodyPr>
          <a:lstStyle/>
          <a:p>
            <a:pPr indent="-254000" lvl="0" marL="342900" marR="0" rtl="0" algn="l">
              <a:lnSpc>
                <a:spcPct val="115000"/>
              </a:lnSpc>
              <a:spcBef>
                <a:spcPts val="0"/>
              </a:spcBef>
              <a:spcAft>
                <a:spcPts val="0"/>
              </a:spcAft>
              <a:buSzPts val="1400"/>
              <a:buChar char="&gt;"/>
            </a:pPr>
            <a:r>
              <a:rPr lang="de"/>
              <a:t>Wer ist Ansprechpartner:in bei HR? </a:t>
            </a:r>
            <a:endParaRPr/>
          </a:p>
          <a:p>
            <a:pPr indent="-254000" lvl="0" marL="342900" marR="0" rtl="0" algn="l">
              <a:lnSpc>
                <a:spcPct val="115000"/>
              </a:lnSpc>
              <a:spcBef>
                <a:spcPts val="600"/>
              </a:spcBef>
              <a:spcAft>
                <a:spcPts val="0"/>
              </a:spcAft>
              <a:buSzPts val="1400"/>
              <a:buChar char="&gt;"/>
            </a:pPr>
            <a:r>
              <a:rPr lang="de"/>
              <a:t>Wer ist verantwortlich für Arbeitssicherheit?</a:t>
            </a:r>
            <a:endParaRPr/>
          </a:p>
          <a:p>
            <a:pPr indent="-254000" lvl="0" marL="342900" marR="0" rtl="0" algn="l">
              <a:lnSpc>
                <a:spcPct val="115000"/>
              </a:lnSpc>
              <a:spcBef>
                <a:spcPts val="600"/>
              </a:spcBef>
              <a:spcAft>
                <a:spcPts val="0"/>
              </a:spcAft>
              <a:buSzPts val="1400"/>
              <a:buChar char="&gt;"/>
            </a:pPr>
            <a:r>
              <a:rPr lang="de"/>
              <a:t>Wer ist im Betriebsrat? </a:t>
            </a:r>
            <a:endParaRPr/>
          </a:p>
          <a:p>
            <a:pPr indent="-254000" lvl="0" marL="342900" marR="0" rtl="0" algn="l">
              <a:lnSpc>
                <a:spcPct val="115000"/>
              </a:lnSpc>
              <a:spcBef>
                <a:spcPts val="600"/>
              </a:spcBef>
              <a:spcAft>
                <a:spcPts val="0"/>
              </a:spcAft>
              <a:buSzPts val="1400"/>
              <a:buChar char="&gt;"/>
            </a:pPr>
            <a:r>
              <a:rPr lang="de"/>
              <a:t>Was macht das Compliance Management? </a:t>
            </a:r>
            <a:endParaRPr/>
          </a:p>
          <a:p>
            <a:pPr indent="-254000" lvl="0" marL="342900" marR="0" rtl="0" algn="l">
              <a:lnSpc>
                <a:spcPct val="115000"/>
              </a:lnSpc>
              <a:spcBef>
                <a:spcPts val="600"/>
              </a:spcBef>
              <a:spcAft>
                <a:spcPts val="0"/>
              </a:spcAft>
              <a:buSzPts val="1400"/>
              <a:buChar char="&gt;"/>
            </a:pPr>
            <a:r>
              <a:rPr lang="de"/>
              <a:t>Wer ist Datenschutzbeauftragte:r? </a:t>
            </a:r>
            <a:endParaRPr/>
          </a:p>
          <a:p>
            <a:pPr indent="0" lvl="0" marL="342900" marR="0" rtl="0" algn="l">
              <a:lnSpc>
                <a:spcPct val="147368"/>
              </a:lnSpc>
              <a:spcBef>
                <a:spcPts val="600"/>
              </a:spcBef>
              <a:spcAft>
                <a:spcPts val="0"/>
              </a:spcAft>
              <a:buSzPts val="1400"/>
              <a:buNone/>
            </a:pPr>
            <a:r>
              <a:t/>
            </a:r>
            <a:endParaRPr/>
          </a:p>
          <a:p>
            <a:pPr indent="-241300" lvl="0" marL="342900" marR="0" rtl="0" algn="l">
              <a:lnSpc>
                <a:spcPct val="147368"/>
              </a:lnSpc>
              <a:spcBef>
                <a:spcPts val="0"/>
              </a:spcBef>
              <a:spcAft>
                <a:spcPts val="0"/>
              </a:spcAft>
              <a:buSzPts val="1200"/>
              <a:buChar char="&gt;"/>
            </a:pPr>
            <a:r>
              <a:rPr lang="de" sz="1200"/>
              <a:t>Weitere wichtige Ansprechpartner können zum Beispiel sein: Reisekostenabrechnung / Personalentwicklung / Betriebliches Gesundheits- management / Schwerbehindertenvertretung / Ergonomieberatung </a:t>
            </a:r>
            <a:endParaRPr sz="1200"/>
          </a:p>
          <a:p>
            <a:pPr indent="0" lvl="0" marL="0" rtl="0" algn="l">
              <a:lnSpc>
                <a:spcPct val="152631"/>
              </a:lnSpc>
              <a:spcBef>
                <a:spcPts val="0"/>
              </a:spcBef>
              <a:spcAft>
                <a:spcPts val="0"/>
              </a:spcAft>
              <a:buSzPts val="1400"/>
              <a:buNone/>
            </a:pPr>
            <a:r>
              <a:t/>
            </a:r>
            <a:endParaRPr/>
          </a:p>
        </p:txBody>
      </p:sp>
      <p:pic>
        <p:nvPicPr>
          <p:cNvPr id="336" name="Google Shape;336;p21"/>
          <p:cNvPicPr preferRelativeResize="0"/>
          <p:nvPr/>
        </p:nvPicPr>
        <p:blipFill rotWithShape="1">
          <a:blip r:embed="rId4">
            <a:alphaModFix/>
          </a:blip>
          <a:srcRect b="0" l="0" r="0" t="0"/>
          <a:stretch/>
        </p:blipFill>
        <p:spPr>
          <a:xfrm>
            <a:off x="6159900" y="1962150"/>
            <a:ext cx="1219200" cy="1219200"/>
          </a:xfrm>
          <a:prstGeom prst="rect">
            <a:avLst/>
          </a:prstGeom>
          <a:noFill/>
          <a:ln>
            <a:noFill/>
          </a:ln>
        </p:spPr>
      </p:pic>
      <p:pic>
        <p:nvPicPr>
          <p:cNvPr id="337" name="Google Shape;337;p21"/>
          <p:cNvPicPr preferRelativeResize="0"/>
          <p:nvPr/>
        </p:nvPicPr>
        <p:blipFill rotWithShape="1">
          <a:blip r:embed="rId5">
            <a:alphaModFix/>
          </a:blip>
          <a:srcRect b="0" l="0" r="0" t="0"/>
          <a:stretch/>
        </p:blipFill>
        <p:spPr>
          <a:xfrm>
            <a:off x="269997" y="4564647"/>
            <a:ext cx="403800" cy="403800"/>
          </a:xfrm>
          <a:prstGeom prst="rect">
            <a:avLst/>
          </a:prstGeom>
          <a:noFill/>
          <a:ln>
            <a:noFill/>
          </a:ln>
        </p:spPr>
      </p:pic>
      <p:sp>
        <p:nvSpPr>
          <p:cNvPr id="338" name="Google Shape;338;p21"/>
          <p:cNvSpPr txBox="1"/>
          <p:nvPr/>
        </p:nvSpPr>
        <p:spPr>
          <a:xfrm>
            <a:off x="673800" y="4564650"/>
            <a:ext cx="7337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52631"/>
              </a:lnSpc>
              <a:spcBef>
                <a:spcPts val="0"/>
              </a:spcBef>
              <a:spcAft>
                <a:spcPts val="0"/>
              </a:spcAft>
              <a:buClr>
                <a:srgbClr val="000000"/>
              </a:buClr>
              <a:buSzPts val="1400"/>
              <a:buFont typeface="Arial"/>
              <a:buNone/>
            </a:pPr>
            <a:r>
              <a:rPr b="0" i="0" lang="de" sz="1400" u="none" cap="none" strike="noStrike">
                <a:solidFill>
                  <a:schemeClr val="accent2"/>
                </a:solidFill>
                <a:latin typeface="Tahoma"/>
                <a:ea typeface="Tahoma"/>
                <a:cs typeface="Tahoma"/>
                <a:sym typeface="Tahoma"/>
              </a:rPr>
              <a:t>Unsere Planungsempfehlung: siehe Terminkalender (ab Seite 24)</a:t>
            </a:r>
            <a:endParaRPr b="0" i="0" sz="1400" u="none" cap="none" strike="noStrike">
              <a:solidFill>
                <a:schemeClr val="accent2"/>
              </a:solidFill>
              <a:latin typeface="Tahoma"/>
              <a:ea typeface="Tahoma"/>
              <a:cs typeface="Tahoma"/>
              <a:sym typeface="Tahoma"/>
            </a:endParaRPr>
          </a:p>
        </p:txBody>
      </p:sp>
      <p:sp>
        <p:nvSpPr>
          <p:cNvPr id="339" name="Google Shape;339;p21"/>
          <p:cNvSpPr txBox="1"/>
          <p:nvPr>
            <p:ph idx="1" type="body"/>
          </p:nvPr>
        </p:nvSpPr>
        <p:spPr>
          <a:xfrm>
            <a:off x="4145800" y="1534675"/>
            <a:ext cx="1599000" cy="2889600"/>
          </a:xfrm>
          <a:prstGeom prst="rect">
            <a:avLst/>
          </a:prstGeom>
          <a:noFill/>
          <a:ln>
            <a:noFill/>
          </a:ln>
        </p:spPr>
        <p:txBody>
          <a:bodyPr anchorCtr="0" anchor="t" bIns="0" lIns="0" spcFirstLastPara="1" rIns="0" wrap="square" tIns="0">
            <a:noAutofit/>
          </a:bodyPr>
          <a:lstStyle/>
          <a:p>
            <a:pPr indent="0" lvl="0" marL="0" marR="0" rtl="0" algn="l">
              <a:lnSpc>
                <a:spcPct val="147368"/>
              </a:lnSpc>
              <a:spcBef>
                <a:spcPts val="0"/>
              </a:spcBef>
              <a:spcAft>
                <a:spcPts val="0"/>
              </a:spcAft>
              <a:buSzPts val="1400"/>
              <a:buNone/>
            </a:pPr>
            <a:r>
              <a:rPr b="1" lang="de">
                <a:solidFill>
                  <a:srgbClr val="00677F"/>
                </a:solidFill>
              </a:rPr>
              <a:t>HRBP</a:t>
            </a:r>
            <a:endParaRPr b="1">
              <a:solidFill>
                <a:srgbClr val="00677F"/>
              </a:solidFill>
            </a:endParaRPr>
          </a:p>
          <a:p>
            <a:pPr indent="0" lvl="0" marL="0" marR="0" rtl="0" algn="l">
              <a:lnSpc>
                <a:spcPct val="147368"/>
              </a:lnSpc>
              <a:spcBef>
                <a:spcPts val="0"/>
              </a:spcBef>
              <a:spcAft>
                <a:spcPts val="0"/>
              </a:spcAft>
              <a:buSzPts val="1400"/>
              <a:buNone/>
            </a:pPr>
            <a:r>
              <a:rPr b="1" lang="de">
                <a:solidFill>
                  <a:srgbClr val="00677F"/>
                </a:solidFill>
              </a:rPr>
              <a:t>H&amp;S</a:t>
            </a:r>
            <a:endParaRPr b="1">
              <a:solidFill>
                <a:srgbClr val="00677F"/>
              </a:solidFill>
            </a:endParaRPr>
          </a:p>
          <a:p>
            <a:pPr indent="0" lvl="0" marL="0" marR="0" rtl="0" algn="l">
              <a:lnSpc>
                <a:spcPct val="147368"/>
              </a:lnSpc>
              <a:spcBef>
                <a:spcPts val="0"/>
              </a:spcBef>
              <a:spcAft>
                <a:spcPts val="0"/>
              </a:spcAft>
              <a:buSzPts val="1400"/>
              <a:buNone/>
            </a:pPr>
            <a:r>
              <a:rPr b="1" lang="de">
                <a:solidFill>
                  <a:srgbClr val="00677F"/>
                </a:solidFill>
              </a:rPr>
              <a:t>BR</a:t>
            </a:r>
            <a:endParaRPr b="1">
              <a:solidFill>
                <a:srgbClr val="00677F"/>
              </a:solidFill>
            </a:endParaRPr>
          </a:p>
          <a:p>
            <a:pPr indent="0" lvl="0" marL="0" marR="0" rtl="0" algn="l">
              <a:lnSpc>
                <a:spcPct val="147368"/>
              </a:lnSpc>
              <a:spcBef>
                <a:spcPts val="0"/>
              </a:spcBef>
              <a:spcAft>
                <a:spcPts val="0"/>
              </a:spcAft>
              <a:buSzPts val="1400"/>
              <a:buNone/>
            </a:pPr>
            <a:r>
              <a:rPr b="1" lang="de">
                <a:solidFill>
                  <a:srgbClr val="00677F"/>
                </a:solidFill>
              </a:rPr>
              <a:t>E&amp;C</a:t>
            </a:r>
            <a:endParaRPr b="1">
              <a:solidFill>
                <a:srgbClr val="00677F"/>
              </a:solidFill>
            </a:endParaRPr>
          </a:p>
          <a:p>
            <a:pPr indent="0" lvl="0" marL="0" marR="0" rtl="0" algn="l">
              <a:lnSpc>
                <a:spcPct val="147368"/>
              </a:lnSpc>
              <a:spcBef>
                <a:spcPts val="0"/>
              </a:spcBef>
              <a:spcAft>
                <a:spcPts val="0"/>
              </a:spcAft>
              <a:buSzPts val="1400"/>
              <a:buNone/>
            </a:pPr>
            <a:r>
              <a:rPr b="1" lang="de">
                <a:solidFill>
                  <a:srgbClr val="00677F"/>
                </a:solidFill>
              </a:rPr>
              <a:t>DS</a:t>
            </a:r>
            <a:endParaRPr b="1">
              <a:solidFill>
                <a:srgbClr val="00677F"/>
              </a:solidFill>
            </a:endParaRPr>
          </a:p>
          <a:p>
            <a:pPr indent="0" lvl="0" marL="0" marR="0" rtl="0" algn="l">
              <a:lnSpc>
                <a:spcPct val="147368"/>
              </a:lnSpc>
              <a:spcBef>
                <a:spcPts val="0"/>
              </a:spcBef>
              <a:spcAft>
                <a:spcPts val="0"/>
              </a:spcAft>
              <a:buSzPts val="1400"/>
              <a:buNone/>
            </a:pPr>
            <a:r>
              <a:t/>
            </a:r>
            <a:endParaRPr b="1">
              <a:solidFill>
                <a:srgbClr val="00677F"/>
              </a:solidFill>
            </a:endParaRPr>
          </a:p>
          <a:p>
            <a:pPr indent="0" lvl="0" marL="0" marR="0" rtl="0" algn="l">
              <a:lnSpc>
                <a:spcPct val="147368"/>
              </a:lnSpc>
              <a:spcBef>
                <a:spcPts val="0"/>
              </a:spcBef>
              <a:spcAft>
                <a:spcPts val="0"/>
              </a:spcAft>
              <a:buSzPts val="1400"/>
              <a:buNone/>
            </a:pPr>
            <a:r>
              <a:t/>
            </a:r>
            <a:endParaRPr b="1">
              <a:solidFill>
                <a:srgbClr val="00677F"/>
              </a:solidFill>
            </a:endParaRPr>
          </a:p>
          <a:p>
            <a:pPr indent="0" lvl="0" marL="0" rtl="0" algn="l">
              <a:lnSpc>
                <a:spcPct val="152631"/>
              </a:lnSpc>
              <a:spcBef>
                <a:spcPts val="0"/>
              </a:spcBef>
              <a:spcAft>
                <a:spcPts val="0"/>
              </a:spcAft>
              <a:buSzPts val="1400"/>
              <a:buNone/>
            </a:pPr>
            <a:r>
              <a:rPr lang="de"/>
              <a:t>		</a:t>
            </a:r>
            <a:endParaRPr/>
          </a:p>
          <a:p>
            <a:pPr indent="0" lvl="0" marL="0" rtl="0" algn="l">
              <a:lnSpc>
                <a:spcPct val="152631"/>
              </a:lnSpc>
              <a:spcBef>
                <a:spcPts val="0"/>
              </a:spcBef>
              <a:spcAft>
                <a:spcPts val="0"/>
              </a:spcAft>
              <a:buSzPts val="1400"/>
              <a:buNone/>
            </a:pPr>
            <a:r>
              <a:rPr lang="de"/>
              <a:t>		</a:t>
            </a:r>
            <a:endParaRPr/>
          </a:p>
          <a:p>
            <a:pPr indent="0" lvl="0" marL="0" rtl="0" algn="l">
              <a:lnSpc>
                <a:spcPct val="152631"/>
              </a:lnSpc>
              <a:spcBef>
                <a:spcPts val="0"/>
              </a:spcBef>
              <a:spcAft>
                <a:spcPts val="0"/>
              </a:spcAft>
              <a:buSzPts val="1400"/>
              <a:buNone/>
            </a:pPr>
            <a:r>
              <a:rPr lang="de"/>
              <a:t> </a:t>
            </a:r>
            <a:endParaRPr/>
          </a:p>
          <a:p>
            <a:pPr indent="0" lvl="0" marL="0" rtl="0" algn="l">
              <a:lnSpc>
                <a:spcPct val="152631"/>
              </a:lnSpc>
              <a:spcBef>
                <a:spcPts val="0"/>
              </a:spcBef>
              <a:spcAft>
                <a:spcPts val="0"/>
              </a:spcAft>
              <a:buSzPts val="14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2"/>
          <p:cNvSpPr txBox="1"/>
          <p:nvPr>
            <p:ph idx="12" type="sldNum"/>
          </p:nvPr>
        </p:nvSpPr>
        <p:spPr>
          <a:xfrm>
            <a:off x="85567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000"/>
              <a:buNone/>
            </a:pPr>
            <a:fld id="{00000000-1234-1234-1234-123412341234}" type="slidenum">
              <a:rPr lang="de" sz="1000"/>
              <a:t>‹#›</a:t>
            </a:fld>
            <a:endParaRPr sz="1000"/>
          </a:p>
        </p:txBody>
      </p:sp>
      <p:sp>
        <p:nvSpPr>
          <p:cNvPr id="345" name="Google Shape;345;p22"/>
          <p:cNvSpPr txBox="1"/>
          <p:nvPr>
            <p:ph type="ctrTitle"/>
          </p:nvPr>
        </p:nvSpPr>
        <p:spPr>
          <a:xfrm>
            <a:off x="273042" y="2116765"/>
            <a:ext cx="8606700" cy="5772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3800"/>
              <a:buNone/>
            </a:pPr>
            <a:r>
              <a:rPr lang="de"/>
              <a:t>Terminkoordination</a:t>
            </a:r>
            <a:endParaRPr/>
          </a:p>
        </p:txBody>
      </p:sp>
      <p:sp>
        <p:nvSpPr>
          <p:cNvPr id="346" name="Google Shape;346;p22"/>
          <p:cNvSpPr txBox="1"/>
          <p:nvPr>
            <p:ph idx="1" type="subTitle"/>
          </p:nvPr>
        </p:nvSpPr>
        <p:spPr>
          <a:xfrm>
            <a:off x="273042" y="3172500"/>
            <a:ext cx="8606700" cy="538500"/>
          </a:xfrm>
          <a:prstGeom prst="rect">
            <a:avLst/>
          </a:prstGeom>
          <a:noFill/>
          <a:ln>
            <a:noFill/>
          </a:ln>
        </p:spPr>
        <p:txBody>
          <a:bodyPr anchorCtr="0" anchor="t" bIns="0" lIns="0" spcFirstLastPara="1" rIns="0" wrap="square" tIns="0">
            <a:noAutofit/>
          </a:bodyPr>
          <a:lstStyle/>
          <a:p>
            <a:pPr indent="0" lvl="0" marL="0" rtl="0" algn="ctr">
              <a:lnSpc>
                <a:spcPct val="112000"/>
              </a:lnSpc>
              <a:spcBef>
                <a:spcPts val="0"/>
              </a:spcBef>
              <a:spcAft>
                <a:spcPts val="0"/>
              </a:spcAft>
              <a:buSzPts val="1900"/>
              <a:buNone/>
            </a:pPr>
            <a:r>
              <a:rPr lang="de"/>
              <a:t>Übersicht über die einzuplanenden Kontaktpersonen inkl. Planungskalender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0"/>
          <p:cNvSpPr txBox="1"/>
          <p:nvPr>
            <p:ph type="title"/>
          </p:nvPr>
        </p:nvSpPr>
        <p:spPr>
          <a:xfrm>
            <a:off x="270000" y="494100"/>
            <a:ext cx="80337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de"/>
              <a:t>Glossar: </a:t>
            </a:r>
            <a:r>
              <a:rPr b="0" lang="de">
                <a:solidFill>
                  <a:schemeClr val="accent2"/>
                </a:solidFill>
              </a:rPr>
              <a:t>Zur schnellen Übersicht der Kürzel</a:t>
            </a:r>
            <a:endParaRPr sz="3300"/>
          </a:p>
        </p:txBody>
      </p:sp>
      <p:sp>
        <p:nvSpPr>
          <p:cNvPr id="352" name="Google Shape;352;p50"/>
          <p:cNvSpPr txBox="1"/>
          <p:nvPr>
            <p:ph idx="12" type="sldNum"/>
          </p:nvPr>
        </p:nvSpPr>
        <p:spPr>
          <a:xfrm>
            <a:off x="8917781" y="4708800"/>
            <a:ext cx="202200" cy="1155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de" sz="800"/>
              <a:t>‹#›</a:t>
            </a:fld>
            <a:endParaRPr sz="800"/>
          </a:p>
        </p:txBody>
      </p:sp>
      <p:graphicFrame>
        <p:nvGraphicFramePr>
          <p:cNvPr id="353" name="Google Shape;353;p50"/>
          <p:cNvGraphicFramePr/>
          <p:nvPr/>
        </p:nvGraphicFramePr>
        <p:xfrm>
          <a:off x="270000" y="1207977"/>
          <a:ext cx="3000000" cy="3000000"/>
        </p:xfrm>
        <a:graphic>
          <a:graphicData uri="http://schemas.openxmlformats.org/drawingml/2006/table">
            <a:tbl>
              <a:tblPr bandRow="1" firstRow="1">
                <a:noFill/>
                <a:tableStyleId>{58087781-62DE-48CB-8DEF-D014305C9D83}</a:tableStyleId>
              </a:tblPr>
              <a:tblGrid>
                <a:gridCol w="1169875"/>
                <a:gridCol w="2862575"/>
                <a:gridCol w="982875"/>
                <a:gridCol w="3834650"/>
              </a:tblGrid>
              <a:tr h="259100">
                <a:tc>
                  <a:txBody>
                    <a:bodyPr/>
                    <a:lstStyle/>
                    <a:p>
                      <a:pPr indent="0" lvl="0" marL="0" rtl="0" algn="l">
                        <a:lnSpc>
                          <a:spcPct val="150000"/>
                        </a:lnSpc>
                        <a:spcBef>
                          <a:spcPts val="0"/>
                        </a:spcBef>
                        <a:spcAft>
                          <a:spcPts val="0"/>
                        </a:spcAft>
                        <a:buClr>
                          <a:schemeClr val="dk1"/>
                        </a:buClr>
                        <a:buSzPts val="1100"/>
                        <a:buFont typeface="Arial"/>
                        <a:buNone/>
                      </a:pPr>
                      <a:r>
                        <a:rPr b="1" lang="de" sz="1100">
                          <a:solidFill>
                            <a:schemeClr val="accent2"/>
                          </a:solidFill>
                          <a:latin typeface="Tahoma"/>
                          <a:ea typeface="Tahoma"/>
                          <a:cs typeface="Tahoma"/>
                          <a:sym typeface="Tahoma"/>
                        </a:rPr>
                        <a:t>Companion</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Clr>
                          <a:schemeClr val="dk1"/>
                        </a:buClr>
                        <a:buSzPts val="1100"/>
                        <a:buFont typeface="Arial"/>
                        <a:buNone/>
                      </a:pPr>
                      <a:r>
                        <a:rPr lang="de" sz="900">
                          <a:solidFill>
                            <a:schemeClr val="dk1"/>
                          </a:solidFill>
                          <a:latin typeface="Tahoma"/>
                          <a:ea typeface="Tahoma"/>
                          <a:cs typeface="Tahoma"/>
                          <a:sym typeface="Tahoma"/>
                        </a:rPr>
                        <a:t>Fachliche Einarbeitung</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Clr>
                          <a:schemeClr val="dk1"/>
                        </a:buClr>
                        <a:buSzPts val="1100"/>
                        <a:buFont typeface="Arial"/>
                        <a:buNone/>
                      </a:pPr>
                      <a:r>
                        <a:rPr b="1" lang="de" sz="1100">
                          <a:solidFill>
                            <a:schemeClr val="accent2"/>
                          </a:solidFill>
                          <a:latin typeface="Tahoma"/>
                          <a:ea typeface="Tahoma"/>
                          <a:cs typeface="Tahoma"/>
                          <a:sym typeface="Tahoma"/>
                        </a:rPr>
                        <a:t>ST1 A</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Clr>
                          <a:schemeClr val="dk1"/>
                        </a:buClr>
                        <a:buSzPts val="1100"/>
                        <a:buFont typeface="Arial"/>
                        <a:buNone/>
                      </a:pPr>
                      <a:r>
                        <a:rPr lang="de" sz="900">
                          <a:solidFill>
                            <a:schemeClr val="dk1"/>
                          </a:solidFill>
                          <a:latin typeface="Tahoma"/>
                          <a:ea typeface="Tahoma"/>
                          <a:cs typeface="Tahoma"/>
                          <a:sym typeface="Tahoma"/>
                        </a:rPr>
                        <a:t>Schnittstelle mit größter Berührung - Person 1</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41425">
                <a:tc>
                  <a:txBody>
                    <a:bodyPr/>
                    <a:lstStyle/>
                    <a:p>
                      <a:pPr indent="0" lvl="0" marL="0" rtl="0" algn="l">
                        <a:lnSpc>
                          <a:spcPct val="150000"/>
                        </a:lnSpc>
                        <a:spcBef>
                          <a:spcPts val="0"/>
                        </a:spcBef>
                        <a:spcAft>
                          <a:spcPts val="0"/>
                        </a:spcAft>
                        <a:buClr>
                          <a:schemeClr val="dk1"/>
                        </a:buClr>
                        <a:buSzPts val="1100"/>
                        <a:buFont typeface="Arial"/>
                        <a:buNone/>
                      </a:pPr>
                      <a:r>
                        <a:rPr b="1" lang="de" sz="1100">
                          <a:solidFill>
                            <a:schemeClr val="accent2"/>
                          </a:solidFill>
                          <a:latin typeface="Tahoma"/>
                          <a:ea typeface="Tahoma"/>
                          <a:cs typeface="Tahoma"/>
                          <a:sym typeface="Tahoma"/>
                        </a:rPr>
                        <a:t>Buddy</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Clr>
                          <a:schemeClr val="dk1"/>
                        </a:buClr>
                        <a:buSzPts val="1100"/>
                        <a:buFont typeface="Arial"/>
                        <a:buNone/>
                      </a:pPr>
                      <a:r>
                        <a:rPr lang="de" sz="900">
                          <a:solidFill>
                            <a:schemeClr val="dk1"/>
                          </a:solidFill>
                          <a:latin typeface="Tahoma"/>
                          <a:ea typeface="Tahoma"/>
                          <a:cs typeface="Tahoma"/>
                          <a:sym typeface="Tahoma"/>
                        </a:rPr>
                        <a:t>Allgemeines, persönlich-soziales Onboarding</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Clr>
                          <a:schemeClr val="dk1"/>
                        </a:buClr>
                        <a:buSzPts val="1100"/>
                        <a:buFont typeface="Arial"/>
                        <a:buNone/>
                      </a:pPr>
                      <a:r>
                        <a:rPr b="1" lang="de" sz="1100">
                          <a:solidFill>
                            <a:schemeClr val="accent2"/>
                          </a:solidFill>
                          <a:latin typeface="Tahoma"/>
                          <a:ea typeface="Tahoma"/>
                          <a:cs typeface="Tahoma"/>
                          <a:sym typeface="Tahoma"/>
                        </a:rPr>
                        <a:t>ST1 B</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Clr>
                          <a:schemeClr val="dk1"/>
                        </a:buClr>
                        <a:buSzPts val="1100"/>
                        <a:buFont typeface="Arial"/>
                        <a:buNone/>
                      </a:pPr>
                      <a:r>
                        <a:rPr lang="de" sz="900">
                          <a:solidFill>
                            <a:schemeClr val="dk1"/>
                          </a:solidFill>
                          <a:latin typeface="Tahoma"/>
                          <a:ea typeface="Tahoma"/>
                          <a:cs typeface="Tahoma"/>
                          <a:sym typeface="Tahoma"/>
                        </a:rPr>
                        <a:t>Schnittstelle mit größter Berührung - Person 2</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59100">
                <a:tc>
                  <a:txBody>
                    <a:bodyPr/>
                    <a:lstStyle/>
                    <a:p>
                      <a:pPr indent="0" lvl="0" marL="0" rtl="0" algn="l">
                        <a:lnSpc>
                          <a:spcPct val="150000"/>
                        </a:lnSpc>
                        <a:spcBef>
                          <a:spcPts val="0"/>
                        </a:spcBef>
                        <a:spcAft>
                          <a:spcPts val="0"/>
                        </a:spcAft>
                        <a:buClr>
                          <a:schemeClr val="dk1"/>
                        </a:buClr>
                        <a:buSzPts val="1100"/>
                        <a:buFont typeface="Arial"/>
                        <a:buNone/>
                      </a:pPr>
                      <a:r>
                        <a:rPr b="1" lang="de" sz="1100">
                          <a:solidFill>
                            <a:schemeClr val="accent2"/>
                          </a:solidFill>
                          <a:latin typeface="Tahoma"/>
                          <a:ea typeface="Tahoma"/>
                          <a:cs typeface="Tahoma"/>
                          <a:sym typeface="Tahoma"/>
                        </a:rPr>
                        <a:t>Team</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SzPts val="1100"/>
                        <a:buNone/>
                      </a:pPr>
                      <a:r>
                        <a:rPr lang="de" sz="900">
                          <a:solidFill>
                            <a:schemeClr val="dk1"/>
                          </a:solidFill>
                          <a:latin typeface="Tahoma"/>
                          <a:ea typeface="Tahoma"/>
                          <a:cs typeface="Tahoma"/>
                          <a:sym typeface="Tahoma"/>
                        </a:rPr>
                        <a:t>Weitere Teammitglieder</a:t>
                      </a:r>
                      <a:endParaRPr sz="1000">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Clr>
                          <a:schemeClr val="dk1"/>
                        </a:buClr>
                        <a:buSzPts val="1100"/>
                        <a:buFont typeface="Arial"/>
                        <a:buNone/>
                      </a:pPr>
                      <a:r>
                        <a:rPr b="1" lang="de" sz="1100">
                          <a:solidFill>
                            <a:schemeClr val="accent2"/>
                          </a:solidFill>
                          <a:latin typeface="Tahoma"/>
                          <a:ea typeface="Tahoma"/>
                          <a:cs typeface="Tahoma"/>
                          <a:sym typeface="Tahoma"/>
                        </a:rPr>
                        <a:t>ST1 C-X</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Clr>
                          <a:schemeClr val="dk1"/>
                        </a:buClr>
                        <a:buSzPts val="1100"/>
                        <a:buFont typeface="Arial"/>
                        <a:buNone/>
                      </a:pPr>
                      <a:r>
                        <a:rPr lang="de" sz="900">
                          <a:solidFill>
                            <a:schemeClr val="dk1"/>
                          </a:solidFill>
                          <a:latin typeface="Tahoma"/>
                          <a:ea typeface="Tahoma"/>
                          <a:cs typeface="Tahoma"/>
                          <a:sym typeface="Tahoma"/>
                        </a:rPr>
                        <a:t>Schnittstelle mit größter Berührung - Weitere Teammitglieder</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41425">
                <a:tc>
                  <a:txBody>
                    <a:bodyPr/>
                    <a:lstStyle/>
                    <a:p>
                      <a:pPr indent="0" lvl="0" marL="0" rtl="0" algn="l">
                        <a:lnSpc>
                          <a:spcPct val="150000"/>
                        </a:lnSpc>
                        <a:spcBef>
                          <a:spcPts val="0"/>
                        </a:spcBef>
                        <a:spcAft>
                          <a:spcPts val="0"/>
                        </a:spcAft>
                        <a:buClr>
                          <a:schemeClr val="dk1"/>
                        </a:buClr>
                        <a:buSzPts val="1100"/>
                        <a:buFont typeface="Arial"/>
                        <a:buNone/>
                      </a:pPr>
                      <a:r>
                        <a:rPr b="1" lang="de" sz="1100">
                          <a:solidFill>
                            <a:schemeClr val="accent2"/>
                          </a:solidFill>
                          <a:latin typeface="Tahoma"/>
                          <a:ea typeface="Tahoma"/>
                          <a:cs typeface="Tahoma"/>
                          <a:sym typeface="Tahoma"/>
                        </a:rPr>
                        <a:t>FK</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Clr>
                          <a:schemeClr val="dk1"/>
                        </a:buClr>
                        <a:buSzPts val="1100"/>
                        <a:buFont typeface="Arial"/>
                        <a:buNone/>
                      </a:pPr>
                      <a:r>
                        <a:rPr lang="de" sz="900">
                          <a:solidFill>
                            <a:schemeClr val="dk1"/>
                          </a:solidFill>
                          <a:latin typeface="Tahoma"/>
                          <a:ea typeface="Tahoma"/>
                          <a:cs typeface="Tahoma"/>
                          <a:sym typeface="Tahoma"/>
                        </a:rPr>
                        <a:t>Direkte Führungskraft</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Clr>
                          <a:schemeClr val="dk1"/>
                        </a:buClr>
                        <a:buSzPts val="1100"/>
                        <a:buFont typeface="Arial"/>
                        <a:buNone/>
                      </a:pPr>
                      <a:r>
                        <a:rPr b="1" lang="de" sz="1100">
                          <a:solidFill>
                            <a:schemeClr val="accent2"/>
                          </a:solidFill>
                          <a:latin typeface="Tahoma"/>
                          <a:ea typeface="Tahoma"/>
                          <a:cs typeface="Tahoma"/>
                          <a:sym typeface="Tahoma"/>
                        </a:rPr>
                        <a:t>ST2 A </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SzPts val="1100"/>
                        <a:buNone/>
                      </a:pPr>
                      <a:r>
                        <a:rPr lang="de" sz="900">
                          <a:solidFill>
                            <a:schemeClr val="dk1"/>
                          </a:solidFill>
                          <a:latin typeface="Tahoma"/>
                          <a:ea typeface="Tahoma"/>
                          <a:cs typeface="Tahoma"/>
                          <a:sym typeface="Tahoma"/>
                        </a:rPr>
                        <a:t>Schnittstelle mit zweitgrößter Berührung - Person 1</a:t>
                      </a:r>
                      <a:endParaRPr sz="1000">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41425">
                <a:tc>
                  <a:txBody>
                    <a:bodyPr/>
                    <a:lstStyle/>
                    <a:p>
                      <a:pPr indent="0" lvl="0" marL="0" rtl="0" algn="l">
                        <a:lnSpc>
                          <a:spcPct val="150000"/>
                        </a:lnSpc>
                        <a:spcBef>
                          <a:spcPts val="0"/>
                        </a:spcBef>
                        <a:spcAft>
                          <a:spcPts val="0"/>
                        </a:spcAft>
                        <a:buClr>
                          <a:schemeClr val="dk1"/>
                        </a:buClr>
                        <a:buSzPts val="1100"/>
                        <a:buFont typeface="Arial"/>
                        <a:buNone/>
                      </a:pPr>
                      <a:r>
                        <a:rPr b="1" lang="de" sz="1100">
                          <a:solidFill>
                            <a:schemeClr val="accent2"/>
                          </a:solidFill>
                          <a:latin typeface="Tahoma"/>
                          <a:ea typeface="Tahoma"/>
                          <a:cs typeface="Tahoma"/>
                          <a:sym typeface="Tahoma"/>
                        </a:rPr>
                        <a:t>FK+1</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SzPts val="1100"/>
                        <a:buNone/>
                      </a:pPr>
                      <a:r>
                        <a:rPr lang="de" sz="900">
                          <a:solidFill>
                            <a:schemeClr val="dk1"/>
                          </a:solidFill>
                          <a:latin typeface="Tahoma"/>
                          <a:ea typeface="Tahoma"/>
                          <a:cs typeface="Tahoma"/>
                          <a:sym typeface="Tahoma"/>
                        </a:rPr>
                        <a:t>Nächsthöhere Führungskraft</a:t>
                      </a:r>
                      <a:endParaRPr sz="1000">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Clr>
                          <a:schemeClr val="dk1"/>
                        </a:buClr>
                        <a:buSzPts val="1100"/>
                        <a:buFont typeface="Arial"/>
                        <a:buNone/>
                      </a:pPr>
                      <a:r>
                        <a:rPr b="1" lang="de" sz="1100">
                          <a:solidFill>
                            <a:schemeClr val="accent2"/>
                          </a:solidFill>
                          <a:latin typeface="Tahoma"/>
                          <a:ea typeface="Tahoma"/>
                          <a:cs typeface="Tahoma"/>
                          <a:sym typeface="Tahoma"/>
                        </a:rPr>
                        <a:t>ST2 B	</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SzPts val="1100"/>
                        <a:buNone/>
                      </a:pPr>
                      <a:r>
                        <a:rPr lang="de" sz="900">
                          <a:solidFill>
                            <a:schemeClr val="dk1"/>
                          </a:solidFill>
                          <a:latin typeface="Tahoma"/>
                          <a:ea typeface="Tahoma"/>
                          <a:cs typeface="Tahoma"/>
                          <a:sym typeface="Tahoma"/>
                        </a:rPr>
                        <a:t>Schnittstelle mit zweitgrößter Berührung - Person 2</a:t>
                      </a:r>
                      <a:endParaRPr sz="1000">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41425">
                <a:tc>
                  <a:txBody>
                    <a:bodyPr/>
                    <a:lstStyle/>
                    <a:p>
                      <a:pPr indent="0" lvl="0" marL="0" rtl="0" algn="l">
                        <a:lnSpc>
                          <a:spcPct val="150000"/>
                        </a:lnSpc>
                        <a:spcBef>
                          <a:spcPts val="0"/>
                        </a:spcBef>
                        <a:spcAft>
                          <a:spcPts val="0"/>
                        </a:spcAft>
                        <a:buClr>
                          <a:schemeClr val="dk1"/>
                        </a:buClr>
                        <a:buSzPts val="1100"/>
                        <a:buFont typeface="Arial"/>
                        <a:buNone/>
                      </a:pPr>
                      <a:r>
                        <a:rPr b="1" lang="de" sz="1100">
                          <a:solidFill>
                            <a:schemeClr val="accent2"/>
                          </a:solidFill>
                          <a:latin typeface="Tahoma"/>
                          <a:ea typeface="Tahoma"/>
                          <a:cs typeface="Tahoma"/>
                          <a:sym typeface="Tahoma"/>
                        </a:rPr>
                        <a:t>Mgnt</a:t>
                      </a:r>
                      <a:r>
                        <a:rPr lang="de" sz="1100">
                          <a:solidFill>
                            <a:schemeClr val="dk1"/>
                          </a:solidFill>
                          <a:latin typeface="Tahoma"/>
                          <a:ea typeface="Tahoma"/>
                          <a:cs typeface="Tahoma"/>
                          <a:sym typeface="Tahoma"/>
                        </a:rPr>
                        <a:t>.	</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Clr>
                          <a:schemeClr val="dk1"/>
                        </a:buClr>
                        <a:buSzPts val="1100"/>
                        <a:buFont typeface="Arial"/>
                        <a:buNone/>
                      </a:pPr>
                      <a:r>
                        <a:rPr lang="de" sz="900">
                          <a:solidFill>
                            <a:schemeClr val="dk1"/>
                          </a:solidFill>
                          <a:latin typeface="Tahoma"/>
                          <a:ea typeface="Tahoma"/>
                          <a:cs typeface="Tahoma"/>
                          <a:sym typeface="Tahoma"/>
                        </a:rPr>
                        <a:t>Management</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Clr>
                          <a:schemeClr val="dk1"/>
                        </a:buClr>
                        <a:buSzPts val="1100"/>
                        <a:buFont typeface="Arial"/>
                        <a:buNone/>
                      </a:pPr>
                      <a:r>
                        <a:rPr b="1" lang="de" sz="1100">
                          <a:solidFill>
                            <a:schemeClr val="accent2"/>
                          </a:solidFill>
                          <a:latin typeface="Tahoma"/>
                          <a:ea typeface="Tahoma"/>
                          <a:cs typeface="Tahoma"/>
                          <a:sym typeface="Tahoma"/>
                        </a:rPr>
                        <a:t>ST2 C-X</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Clr>
                          <a:schemeClr val="dk1"/>
                        </a:buClr>
                        <a:buSzPts val="1100"/>
                        <a:buFont typeface="Arial"/>
                        <a:buNone/>
                      </a:pPr>
                      <a:r>
                        <a:rPr lang="de" sz="900">
                          <a:solidFill>
                            <a:schemeClr val="dk1"/>
                          </a:solidFill>
                          <a:latin typeface="Tahoma"/>
                          <a:ea typeface="Tahoma"/>
                          <a:cs typeface="Tahoma"/>
                          <a:sym typeface="Tahoma"/>
                        </a:rPr>
                        <a:t>Schnittstelle mit zweitgrößter Berührung - Weitere Teammitglieder</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41425">
                <a:tc>
                  <a:txBody>
                    <a:bodyPr/>
                    <a:lstStyle/>
                    <a:p>
                      <a:pPr indent="0" lvl="0" marL="0" rtl="0" algn="l">
                        <a:lnSpc>
                          <a:spcPct val="150000"/>
                        </a:lnSpc>
                        <a:spcBef>
                          <a:spcPts val="0"/>
                        </a:spcBef>
                        <a:spcAft>
                          <a:spcPts val="0"/>
                        </a:spcAft>
                        <a:buClr>
                          <a:schemeClr val="dk1"/>
                        </a:buClr>
                        <a:buSzPts val="1100"/>
                        <a:buFont typeface="Arial"/>
                        <a:buNone/>
                      </a:pPr>
                      <a:r>
                        <a:rPr b="1" lang="de" sz="1100">
                          <a:solidFill>
                            <a:schemeClr val="accent2"/>
                          </a:solidFill>
                          <a:latin typeface="Tahoma"/>
                          <a:ea typeface="Tahoma"/>
                          <a:cs typeface="Tahoma"/>
                          <a:sym typeface="Tahoma"/>
                        </a:rPr>
                        <a:t>Gute</a:t>
                      </a:r>
                      <a:r>
                        <a:rPr lang="de" sz="1100">
                          <a:solidFill>
                            <a:schemeClr val="dk1"/>
                          </a:solidFill>
                          <a:latin typeface="Tahoma"/>
                          <a:ea typeface="Tahoma"/>
                          <a:cs typeface="Tahoma"/>
                          <a:sym typeface="Tahoma"/>
                        </a:rPr>
                        <a:t> </a:t>
                      </a:r>
                      <a:r>
                        <a:rPr b="1" lang="de" sz="1100">
                          <a:solidFill>
                            <a:schemeClr val="accent2"/>
                          </a:solidFill>
                          <a:latin typeface="Tahoma"/>
                          <a:ea typeface="Tahoma"/>
                          <a:cs typeface="Tahoma"/>
                          <a:sym typeface="Tahoma"/>
                        </a:rPr>
                        <a:t>Seele</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SzPts val="1100"/>
                        <a:buNone/>
                      </a:pPr>
                      <a:r>
                        <a:rPr lang="de" sz="900">
                          <a:solidFill>
                            <a:schemeClr val="dk1"/>
                          </a:solidFill>
                          <a:latin typeface="Tahoma"/>
                          <a:ea typeface="Tahoma"/>
                          <a:cs typeface="Tahoma"/>
                          <a:sym typeface="Tahoma"/>
                        </a:rPr>
                        <a:t>Gute Seele der Abteilung</a:t>
                      </a:r>
                      <a:endParaRPr sz="1000">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Clr>
                          <a:schemeClr val="dk1"/>
                        </a:buClr>
                        <a:buSzPts val="1100"/>
                        <a:buFont typeface="Arial"/>
                        <a:buNone/>
                      </a:pPr>
                      <a:r>
                        <a:rPr b="1" lang="de" sz="1100">
                          <a:solidFill>
                            <a:schemeClr val="accent2"/>
                          </a:solidFill>
                          <a:latin typeface="Tahoma"/>
                          <a:ea typeface="Tahoma"/>
                          <a:cs typeface="Tahoma"/>
                          <a:sym typeface="Tahoma"/>
                        </a:rPr>
                        <a:t>ST3 A</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SzPts val="1100"/>
                        <a:buNone/>
                      </a:pPr>
                      <a:r>
                        <a:rPr lang="de" sz="900">
                          <a:solidFill>
                            <a:schemeClr val="dk1"/>
                          </a:solidFill>
                          <a:latin typeface="Tahoma"/>
                          <a:ea typeface="Tahoma"/>
                          <a:cs typeface="Tahoma"/>
                          <a:sym typeface="Tahoma"/>
                        </a:rPr>
                        <a:t>Schnittstelle mit gelegentlicher Berührung - Person 1</a:t>
                      </a:r>
                      <a:endParaRPr baseline="-25000" sz="1000">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41425">
                <a:tc>
                  <a:txBody>
                    <a:bodyPr/>
                    <a:lstStyle/>
                    <a:p>
                      <a:pPr indent="0" lvl="0" marL="0" rtl="0" algn="l">
                        <a:lnSpc>
                          <a:spcPct val="150000"/>
                        </a:lnSpc>
                        <a:spcBef>
                          <a:spcPts val="0"/>
                        </a:spcBef>
                        <a:spcAft>
                          <a:spcPts val="0"/>
                        </a:spcAft>
                        <a:buClr>
                          <a:schemeClr val="dk1"/>
                        </a:buClr>
                        <a:buSzPts val="1100"/>
                        <a:buFont typeface="Arial"/>
                        <a:buNone/>
                      </a:pPr>
                      <a:r>
                        <a:rPr b="1" lang="de" sz="1100">
                          <a:solidFill>
                            <a:schemeClr val="accent2"/>
                          </a:solidFill>
                          <a:latin typeface="Tahoma"/>
                          <a:ea typeface="Tahoma"/>
                          <a:cs typeface="Tahoma"/>
                          <a:sym typeface="Tahoma"/>
                        </a:rPr>
                        <a:t>IT</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SzPts val="1100"/>
                        <a:buNone/>
                      </a:pPr>
                      <a:r>
                        <a:rPr lang="de" sz="900">
                          <a:solidFill>
                            <a:schemeClr val="dk1"/>
                          </a:solidFill>
                          <a:latin typeface="Tahoma"/>
                          <a:ea typeface="Tahoma"/>
                          <a:cs typeface="Tahoma"/>
                          <a:sym typeface="Tahoma"/>
                        </a:rPr>
                        <a:t>IT Einrichtung und Support</a:t>
                      </a:r>
                      <a:endParaRPr sz="1000">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Clr>
                          <a:schemeClr val="dk1"/>
                        </a:buClr>
                        <a:buSzPts val="1100"/>
                        <a:buFont typeface="Arial"/>
                        <a:buNone/>
                      </a:pPr>
                      <a:r>
                        <a:rPr b="1" lang="de" sz="1100">
                          <a:solidFill>
                            <a:schemeClr val="accent2"/>
                          </a:solidFill>
                          <a:latin typeface="Tahoma"/>
                          <a:ea typeface="Tahoma"/>
                          <a:cs typeface="Tahoma"/>
                          <a:sym typeface="Tahoma"/>
                        </a:rPr>
                        <a:t>ST3 B	</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SzPts val="1100"/>
                        <a:buNone/>
                      </a:pPr>
                      <a:r>
                        <a:rPr lang="de" sz="900">
                          <a:solidFill>
                            <a:schemeClr val="dk1"/>
                          </a:solidFill>
                          <a:latin typeface="Tahoma"/>
                          <a:ea typeface="Tahoma"/>
                          <a:cs typeface="Tahoma"/>
                          <a:sym typeface="Tahoma"/>
                        </a:rPr>
                        <a:t>Schnittstelle mit gelegentlicher Berührung - Person 2</a:t>
                      </a:r>
                      <a:endParaRPr baseline="-25000" sz="1000">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41425">
                <a:tc>
                  <a:txBody>
                    <a:bodyPr/>
                    <a:lstStyle/>
                    <a:p>
                      <a:pPr indent="0" lvl="0" marL="0" rtl="0" algn="l">
                        <a:lnSpc>
                          <a:spcPct val="150000"/>
                        </a:lnSpc>
                        <a:spcBef>
                          <a:spcPts val="0"/>
                        </a:spcBef>
                        <a:spcAft>
                          <a:spcPts val="0"/>
                        </a:spcAft>
                        <a:buClr>
                          <a:schemeClr val="dk1"/>
                        </a:buClr>
                        <a:buSzPts val="1100"/>
                        <a:buFont typeface="Arial"/>
                        <a:buNone/>
                      </a:pPr>
                      <a:r>
                        <a:rPr b="1" lang="de" sz="1100">
                          <a:solidFill>
                            <a:schemeClr val="accent2"/>
                          </a:solidFill>
                          <a:latin typeface="Tahoma"/>
                          <a:ea typeface="Tahoma"/>
                          <a:cs typeface="Tahoma"/>
                          <a:sym typeface="Tahoma"/>
                        </a:rPr>
                        <a:t>CoP</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Clr>
                          <a:schemeClr val="dk1"/>
                        </a:buClr>
                        <a:buSzPts val="1100"/>
                        <a:buFont typeface="Arial"/>
                        <a:buNone/>
                      </a:pPr>
                      <a:r>
                        <a:rPr lang="de" sz="900">
                          <a:solidFill>
                            <a:schemeClr val="dk1"/>
                          </a:solidFill>
                          <a:latin typeface="Tahoma"/>
                          <a:ea typeface="Tahoma"/>
                          <a:cs typeface="Tahoma"/>
                          <a:sym typeface="Tahoma"/>
                        </a:rPr>
                        <a:t>Community of Practice</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Clr>
                          <a:schemeClr val="dk1"/>
                        </a:buClr>
                        <a:buSzPts val="1100"/>
                        <a:buFont typeface="Arial"/>
                        <a:buNone/>
                      </a:pPr>
                      <a:r>
                        <a:rPr b="1" lang="de" sz="1100">
                          <a:solidFill>
                            <a:schemeClr val="accent2"/>
                          </a:solidFill>
                          <a:latin typeface="Tahoma"/>
                          <a:ea typeface="Tahoma"/>
                          <a:cs typeface="Tahoma"/>
                          <a:sym typeface="Tahoma"/>
                        </a:rPr>
                        <a:t>ST3 C-X</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SzPts val="1100"/>
                        <a:buNone/>
                      </a:pPr>
                      <a:r>
                        <a:rPr lang="de" sz="900">
                          <a:solidFill>
                            <a:schemeClr val="dk1"/>
                          </a:solidFill>
                          <a:latin typeface="Tahoma"/>
                          <a:ea typeface="Tahoma"/>
                          <a:cs typeface="Tahoma"/>
                          <a:sym typeface="Tahoma"/>
                        </a:rPr>
                        <a:t>Schnittstelle mit gelegentlicher Berührung - Weitere Teammitglieder</a:t>
                      </a:r>
                      <a:endParaRPr baseline="-25000" sz="1000">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41425">
                <a:tc>
                  <a:txBody>
                    <a:bodyPr/>
                    <a:lstStyle/>
                    <a:p>
                      <a:pPr indent="0" lvl="0" marL="0" rtl="0" algn="l">
                        <a:lnSpc>
                          <a:spcPct val="150000"/>
                        </a:lnSpc>
                        <a:spcBef>
                          <a:spcPts val="0"/>
                        </a:spcBef>
                        <a:spcAft>
                          <a:spcPts val="0"/>
                        </a:spcAft>
                        <a:buClr>
                          <a:schemeClr val="dk1"/>
                        </a:buClr>
                        <a:buSzPts val="1100"/>
                        <a:buFont typeface="Arial"/>
                        <a:buNone/>
                      </a:pPr>
                      <a:r>
                        <a:rPr b="1" lang="de" sz="1100">
                          <a:solidFill>
                            <a:schemeClr val="accent2"/>
                          </a:solidFill>
                          <a:latin typeface="Tahoma"/>
                          <a:ea typeface="Tahoma"/>
                          <a:cs typeface="Tahoma"/>
                          <a:sym typeface="Tahoma"/>
                        </a:rPr>
                        <a:t>HRBP</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Clr>
                          <a:schemeClr val="dk1"/>
                        </a:buClr>
                        <a:buSzPts val="1100"/>
                        <a:buFont typeface="Arial"/>
                        <a:buNone/>
                      </a:pPr>
                      <a:r>
                        <a:rPr lang="de" sz="900">
                          <a:solidFill>
                            <a:schemeClr val="dk1"/>
                          </a:solidFill>
                          <a:latin typeface="Tahoma"/>
                          <a:ea typeface="Tahoma"/>
                          <a:cs typeface="Tahoma"/>
                          <a:sym typeface="Tahoma"/>
                        </a:rPr>
                        <a:t>Ansprechpartner:in bei HR</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aseline="-25000"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41425">
                <a:tc>
                  <a:txBody>
                    <a:bodyPr/>
                    <a:lstStyle/>
                    <a:p>
                      <a:pPr indent="0" lvl="0" marL="0" rtl="0" algn="l">
                        <a:lnSpc>
                          <a:spcPct val="150000"/>
                        </a:lnSpc>
                        <a:spcBef>
                          <a:spcPts val="0"/>
                        </a:spcBef>
                        <a:spcAft>
                          <a:spcPts val="0"/>
                        </a:spcAft>
                        <a:buClr>
                          <a:schemeClr val="dk1"/>
                        </a:buClr>
                        <a:buSzPts val="1100"/>
                        <a:buFont typeface="Arial"/>
                        <a:buNone/>
                      </a:pPr>
                      <a:r>
                        <a:rPr b="1" lang="de" sz="1100">
                          <a:solidFill>
                            <a:schemeClr val="accent2"/>
                          </a:solidFill>
                          <a:latin typeface="Tahoma"/>
                          <a:ea typeface="Tahoma"/>
                          <a:cs typeface="Tahoma"/>
                          <a:sym typeface="Tahoma"/>
                        </a:rPr>
                        <a:t>H&amp;S</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Clr>
                          <a:schemeClr val="dk1"/>
                        </a:buClr>
                        <a:buSzPts val="1100"/>
                        <a:buFont typeface="Arial"/>
                        <a:buNone/>
                      </a:pPr>
                      <a:r>
                        <a:rPr lang="de" sz="900">
                          <a:solidFill>
                            <a:schemeClr val="dk1"/>
                          </a:solidFill>
                          <a:latin typeface="Tahoma"/>
                          <a:ea typeface="Tahoma"/>
                          <a:cs typeface="Tahoma"/>
                          <a:sym typeface="Tahoma"/>
                        </a:rPr>
                        <a:t>Arbeitssicherheit</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aseline="-25000"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41425">
                <a:tc>
                  <a:txBody>
                    <a:bodyPr/>
                    <a:lstStyle/>
                    <a:p>
                      <a:pPr indent="0" lvl="0" marL="0" rtl="0" algn="l">
                        <a:lnSpc>
                          <a:spcPct val="150000"/>
                        </a:lnSpc>
                        <a:spcBef>
                          <a:spcPts val="0"/>
                        </a:spcBef>
                        <a:spcAft>
                          <a:spcPts val="0"/>
                        </a:spcAft>
                        <a:buClr>
                          <a:schemeClr val="dk1"/>
                        </a:buClr>
                        <a:buSzPts val="1100"/>
                        <a:buFont typeface="Arial"/>
                        <a:buNone/>
                      </a:pPr>
                      <a:r>
                        <a:rPr b="1" lang="de" sz="1100">
                          <a:solidFill>
                            <a:schemeClr val="accent2"/>
                          </a:solidFill>
                          <a:latin typeface="Tahoma"/>
                          <a:ea typeface="Tahoma"/>
                          <a:cs typeface="Tahoma"/>
                          <a:sym typeface="Tahoma"/>
                        </a:rPr>
                        <a:t>DS</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Clr>
                          <a:schemeClr val="dk1"/>
                        </a:buClr>
                        <a:buSzPts val="1100"/>
                        <a:buFont typeface="Arial"/>
                        <a:buNone/>
                      </a:pPr>
                      <a:r>
                        <a:rPr lang="de" sz="900">
                          <a:solidFill>
                            <a:schemeClr val="dk1"/>
                          </a:solidFill>
                          <a:latin typeface="Tahoma"/>
                          <a:ea typeface="Tahoma"/>
                          <a:cs typeface="Tahoma"/>
                          <a:sym typeface="Tahoma"/>
                        </a:rPr>
                        <a:t>Datenschutzbeauftragte:r</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aseline="-25000"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41425">
                <a:tc>
                  <a:txBody>
                    <a:bodyPr/>
                    <a:lstStyle/>
                    <a:p>
                      <a:pPr indent="0" lvl="0" marL="0" rtl="0" algn="l">
                        <a:lnSpc>
                          <a:spcPct val="150000"/>
                        </a:lnSpc>
                        <a:spcBef>
                          <a:spcPts val="0"/>
                        </a:spcBef>
                        <a:spcAft>
                          <a:spcPts val="0"/>
                        </a:spcAft>
                        <a:buClr>
                          <a:schemeClr val="dk1"/>
                        </a:buClr>
                        <a:buSzPts val="1100"/>
                        <a:buFont typeface="Arial"/>
                        <a:buNone/>
                      </a:pPr>
                      <a:r>
                        <a:rPr b="1" lang="de" sz="1100">
                          <a:solidFill>
                            <a:schemeClr val="accent2"/>
                          </a:solidFill>
                          <a:latin typeface="Tahoma"/>
                          <a:ea typeface="Tahoma"/>
                          <a:cs typeface="Tahoma"/>
                          <a:sym typeface="Tahoma"/>
                        </a:rPr>
                        <a:t>BR</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Clr>
                          <a:schemeClr val="dk1"/>
                        </a:buClr>
                        <a:buSzPts val="1100"/>
                        <a:buFont typeface="Arial"/>
                        <a:buNone/>
                      </a:pPr>
                      <a:r>
                        <a:rPr lang="de" sz="900">
                          <a:solidFill>
                            <a:schemeClr val="dk1"/>
                          </a:solidFill>
                          <a:latin typeface="Tahoma"/>
                          <a:ea typeface="Tahoma"/>
                          <a:cs typeface="Tahoma"/>
                          <a:sym typeface="Tahoma"/>
                        </a:rPr>
                        <a:t>Betriebsrat</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aseline="-25000"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41425">
                <a:tc>
                  <a:txBody>
                    <a:bodyPr/>
                    <a:lstStyle/>
                    <a:p>
                      <a:pPr indent="0" lvl="0" marL="0" rtl="0" algn="l">
                        <a:lnSpc>
                          <a:spcPct val="150000"/>
                        </a:lnSpc>
                        <a:spcBef>
                          <a:spcPts val="0"/>
                        </a:spcBef>
                        <a:spcAft>
                          <a:spcPts val="0"/>
                        </a:spcAft>
                        <a:buClr>
                          <a:schemeClr val="dk1"/>
                        </a:buClr>
                        <a:buSzPts val="1100"/>
                        <a:buFont typeface="Arial"/>
                        <a:buNone/>
                      </a:pPr>
                      <a:r>
                        <a:rPr b="1" lang="de" sz="1100">
                          <a:solidFill>
                            <a:schemeClr val="accent2"/>
                          </a:solidFill>
                          <a:latin typeface="Tahoma"/>
                          <a:ea typeface="Tahoma"/>
                          <a:cs typeface="Tahoma"/>
                          <a:sym typeface="Tahoma"/>
                        </a:rPr>
                        <a:t>E&amp;C</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50000"/>
                        </a:lnSpc>
                        <a:spcBef>
                          <a:spcPts val="0"/>
                        </a:spcBef>
                        <a:spcAft>
                          <a:spcPts val="0"/>
                        </a:spcAft>
                        <a:buClr>
                          <a:schemeClr val="dk1"/>
                        </a:buClr>
                        <a:buSzPts val="1100"/>
                        <a:buFont typeface="Arial"/>
                        <a:buNone/>
                      </a:pPr>
                      <a:r>
                        <a:rPr lang="de" sz="900">
                          <a:solidFill>
                            <a:schemeClr val="dk1"/>
                          </a:solidFill>
                          <a:latin typeface="Tahoma"/>
                          <a:ea typeface="Tahoma"/>
                          <a:cs typeface="Tahoma"/>
                          <a:sym typeface="Tahoma"/>
                        </a:rPr>
                        <a:t>Compliance Management</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aseline="-25000" sz="1000" u="none" cap="none" strike="noStrike">
                        <a:latin typeface="Tahoma"/>
                        <a:ea typeface="Tahoma"/>
                        <a:cs typeface="Tahoma"/>
                        <a:sym typeface="Tahoma"/>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4"/>
          <p:cNvSpPr txBox="1"/>
          <p:nvPr>
            <p:ph idx="12" type="sldNum"/>
          </p:nvPr>
        </p:nvSpPr>
        <p:spPr>
          <a:xfrm>
            <a:off x="8917781" y="4708800"/>
            <a:ext cx="202200" cy="1155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de"/>
              <a:t>‹#›</a:t>
            </a:fld>
            <a:endParaRPr/>
          </a:p>
        </p:txBody>
      </p:sp>
      <p:sp>
        <p:nvSpPr>
          <p:cNvPr id="360" name="Google Shape;360;p24"/>
          <p:cNvSpPr txBox="1"/>
          <p:nvPr>
            <p:ph type="title"/>
          </p:nvPr>
        </p:nvSpPr>
        <p:spPr>
          <a:xfrm>
            <a:off x="270000" y="494100"/>
            <a:ext cx="80337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600"/>
              <a:buFont typeface="Tahoma"/>
              <a:buNone/>
            </a:pPr>
            <a:r>
              <a:rPr lang="de"/>
              <a:t>Terminkalender: </a:t>
            </a:r>
            <a:r>
              <a:rPr lang="de">
                <a:solidFill>
                  <a:srgbClr val="2AE8A0"/>
                </a:solidFill>
              </a:rPr>
              <a:t>Woche 1</a:t>
            </a:r>
            <a:endParaRPr>
              <a:solidFill>
                <a:srgbClr val="2AE8A0"/>
              </a:solidFill>
            </a:endParaRPr>
          </a:p>
        </p:txBody>
      </p:sp>
      <p:sp>
        <p:nvSpPr>
          <p:cNvPr id="361" name="Google Shape;361;p24"/>
          <p:cNvSpPr txBox="1"/>
          <p:nvPr/>
        </p:nvSpPr>
        <p:spPr>
          <a:xfrm>
            <a:off x="1101674" y="3678375"/>
            <a:ext cx="7456200" cy="1323600"/>
          </a:xfrm>
          <a:prstGeom prst="rect">
            <a:avLst/>
          </a:prstGeom>
          <a:noFill/>
          <a:ln>
            <a:noFill/>
          </a:ln>
        </p:spPr>
        <p:txBody>
          <a:bodyPr anchorCtr="0" anchor="t" bIns="68575" lIns="68575" spcFirstLastPara="1" rIns="68575" wrap="square" tIns="68575">
            <a:spAutoFit/>
          </a:bodyPr>
          <a:lstStyle/>
          <a:p>
            <a:pPr indent="0" lvl="0" marL="0" marR="0" rtl="0" algn="just">
              <a:lnSpc>
                <a:spcPct val="100000"/>
              </a:lnSpc>
              <a:spcBef>
                <a:spcPts val="0"/>
              </a:spcBef>
              <a:spcAft>
                <a:spcPts val="0"/>
              </a:spcAft>
              <a:buClr>
                <a:srgbClr val="000000"/>
              </a:buClr>
              <a:buSzPts val="1100"/>
              <a:buFont typeface="Arial"/>
              <a:buNone/>
            </a:pPr>
            <a:r>
              <a:rPr b="1" i="0" lang="de" sz="1100" u="none" cap="none" strike="noStrike">
                <a:solidFill>
                  <a:srgbClr val="00677F"/>
                </a:solidFill>
                <a:latin typeface="Tahoma"/>
                <a:ea typeface="Tahoma"/>
                <a:cs typeface="Tahoma"/>
                <a:sym typeface="Tahoma"/>
              </a:rPr>
              <a:t>Termine mit Team können auch im Rahmen der regelmäßigen Teammeetings mit Raum für Kennenlernen erfolgen oder auch kurze Plaudereien beim Kaffee sein. Die Begrüßung am ersten Tag kann gemeinsam durch HR, Buddy und Führungskraft gestaltet werden. Die Führungskraft sollte sich zudem Zeit für einen bilateralen Austausch nehmen. Der tägliche Kontakt mit dem Companion kann im Falle von Remote Work zum Beispiel durch die Einrichtung eines offenen Meetingrooms stattfinden, der ganztägig während der Einarbeitungszeit zwischen Newcomer und Companion geöffnet ist. Im Büro sollten die beiden Arbeitsplätze nah beieinander liegen. </a:t>
            </a:r>
            <a:endParaRPr b="0" i="0" sz="1100" u="none" cap="none" strike="noStrike">
              <a:solidFill>
                <a:srgbClr val="00677F"/>
              </a:solidFill>
              <a:latin typeface="Tahoma"/>
              <a:ea typeface="Tahoma"/>
              <a:cs typeface="Tahoma"/>
              <a:sym typeface="Tahoma"/>
            </a:endParaRPr>
          </a:p>
        </p:txBody>
      </p:sp>
      <p:graphicFrame>
        <p:nvGraphicFramePr>
          <p:cNvPr id="362" name="Google Shape;362;p24"/>
          <p:cNvGraphicFramePr/>
          <p:nvPr/>
        </p:nvGraphicFramePr>
        <p:xfrm>
          <a:off x="600000" y="1390650"/>
          <a:ext cx="3000000" cy="3000000"/>
        </p:xfrm>
        <a:graphic>
          <a:graphicData uri="http://schemas.openxmlformats.org/drawingml/2006/table">
            <a:tbl>
              <a:tblPr>
                <a:noFill/>
                <a:tableStyleId>{58087781-62DE-48CB-8DEF-D014305C9D83}</a:tableStyleId>
              </a:tblPr>
              <a:tblGrid>
                <a:gridCol w="1591575"/>
                <a:gridCol w="1591575"/>
                <a:gridCol w="1591575"/>
                <a:gridCol w="1591575"/>
                <a:gridCol w="1591575"/>
              </a:tblGrid>
              <a:tr h="609575">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latin typeface="Tahoma"/>
                          <a:ea typeface="Tahoma"/>
                          <a:cs typeface="Tahoma"/>
                          <a:sym typeface="Tahoma"/>
                        </a:rPr>
                        <a:t>Tag 1</a:t>
                      </a:r>
                      <a:endParaRPr b="1" sz="1400" u="none" cap="none" strike="noStrike">
                        <a:latin typeface="Tahoma"/>
                        <a:ea typeface="Tahoma"/>
                        <a:cs typeface="Tahoma"/>
                        <a:sym typeface="Tahoma"/>
                      </a:endParaRPr>
                    </a:p>
                  </a:txBody>
                  <a:tcPr marT="91425" marB="91425" marR="91425" marL="91425">
                    <a:lnB cap="flat" cmpd="sng" w="9525">
                      <a:solidFill>
                        <a:srgbClr val="9E9E9E"/>
                      </a:solidFill>
                      <a:prstDash val="solid"/>
                      <a:round/>
                      <a:headEnd len="sm" w="sm" type="none"/>
                      <a:tailEnd len="sm" w="sm" type="none"/>
                    </a:lnB>
                    <a:solidFill>
                      <a:srgbClr val="E6EAEC"/>
                    </a:solidFill>
                  </a:tcPr>
                </a:tc>
                <a:tc>
                  <a:txBody>
                    <a:bodyPr/>
                    <a:lstStyle/>
                    <a:p>
                      <a:pPr indent="0" lvl="0" marL="0" marR="0" rtl="0" algn="l">
                        <a:lnSpc>
                          <a:spcPct val="100000"/>
                        </a:lnSpc>
                        <a:spcBef>
                          <a:spcPts val="0"/>
                        </a:spcBef>
                        <a:spcAft>
                          <a:spcPts val="0"/>
                        </a:spcAft>
                        <a:buClr>
                          <a:schemeClr val="dk1"/>
                        </a:buClr>
                        <a:buSzPts val="1100"/>
                        <a:buFont typeface="Arial"/>
                        <a:buNone/>
                      </a:pPr>
                      <a:r>
                        <a:rPr b="1" lang="de" sz="1400" u="none" cap="none" strike="noStrike">
                          <a:solidFill>
                            <a:schemeClr val="dk1"/>
                          </a:solidFill>
                          <a:latin typeface="Tahoma"/>
                          <a:ea typeface="Tahoma"/>
                          <a:cs typeface="Tahoma"/>
                          <a:sym typeface="Tahoma"/>
                        </a:rPr>
                        <a:t>Tag 2</a:t>
                      </a:r>
                      <a:endParaRPr b="1" sz="1400" u="none" cap="none" strike="noStrike">
                        <a:latin typeface="Tahoma"/>
                        <a:ea typeface="Tahoma"/>
                        <a:cs typeface="Tahoma"/>
                        <a:sym typeface="Tahoma"/>
                      </a:endParaRPr>
                    </a:p>
                  </a:txBody>
                  <a:tcPr marT="91425" marB="91425" marR="91425" marL="91425">
                    <a:lnB cap="flat" cmpd="sng" w="9525">
                      <a:solidFill>
                        <a:srgbClr val="9E9E9E"/>
                      </a:solidFill>
                      <a:prstDash val="solid"/>
                      <a:round/>
                      <a:headEnd len="sm" w="sm" type="none"/>
                      <a:tailEnd len="sm" w="sm" type="none"/>
                    </a:lnB>
                    <a:solidFill>
                      <a:srgbClr val="E6EAEC"/>
                    </a:solidFill>
                  </a:tcPr>
                </a:tc>
                <a:tc>
                  <a:txBody>
                    <a:bodyPr/>
                    <a:lstStyle/>
                    <a:p>
                      <a:pPr indent="0" lvl="0" marL="0" marR="0" rtl="0" algn="l">
                        <a:lnSpc>
                          <a:spcPct val="100000"/>
                        </a:lnSpc>
                        <a:spcBef>
                          <a:spcPts val="0"/>
                        </a:spcBef>
                        <a:spcAft>
                          <a:spcPts val="0"/>
                        </a:spcAft>
                        <a:buClr>
                          <a:schemeClr val="dk1"/>
                        </a:buClr>
                        <a:buSzPts val="1100"/>
                        <a:buFont typeface="Arial"/>
                        <a:buNone/>
                      </a:pPr>
                      <a:r>
                        <a:rPr b="1" lang="de" sz="1400" u="none" cap="none" strike="noStrike">
                          <a:solidFill>
                            <a:schemeClr val="dk1"/>
                          </a:solidFill>
                          <a:latin typeface="Tahoma"/>
                          <a:ea typeface="Tahoma"/>
                          <a:cs typeface="Tahoma"/>
                          <a:sym typeface="Tahoma"/>
                        </a:rPr>
                        <a:t>Tag 3</a:t>
                      </a:r>
                      <a:endParaRPr b="1" sz="1400" u="none" cap="none" strike="noStrike">
                        <a:latin typeface="Tahoma"/>
                        <a:ea typeface="Tahoma"/>
                        <a:cs typeface="Tahoma"/>
                        <a:sym typeface="Tahoma"/>
                      </a:endParaRPr>
                    </a:p>
                  </a:txBody>
                  <a:tcPr marT="91425" marB="91425" marR="91425" marL="91425">
                    <a:lnB cap="flat" cmpd="sng" w="9525">
                      <a:solidFill>
                        <a:srgbClr val="9E9E9E"/>
                      </a:solidFill>
                      <a:prstDash val="solid"/>
                      <a:round/>
                      <a:headEnd len="sm" w="sm" type="none"/>
                      <a:tailEnd len="sm" w="sm" type="none"/>
                    </a:lnB>
                    <a:solidFill>
                      <a:srgbClr val="E6EAEC"/>
                    </a:solidFill>
                  </a:tcPr>
                </a:tc>
                <a:tc>
                  <a:txBody>
                    <a:bodyPr/>
                    <a:lstStyle/>
                    <a:p>
                      <a:pPr indent="0" lvl="0" marL="0" marR="0" rtl="0" algn="l">
                        <a:lnSpc>
                          <a:spcPct val="100000"/>
                        </a:lnSpc>
                        <a:spcBef>
                          <a:spcPts val="0"/>
                        </a:spcBef>
                        <a:spcAft>
                          <a:spcPts val="0"/>
                        </a:spcAft>
                        <a:buClr>
                          <a:schemeClr val="dk1"/>
                        </a:buClr>
                        <a:buSzPts val="1100"/>
                        <a:buFont typeface="Arial"/>
                        <a:buNone/>
                      </a:pPr>
                      <a:r>
                        <a:rPr b="1" lang="de" sz="1400" u="none" cap="none" strike="noStrike">
                          <a:solidFill>
                            <a:schemeClr val="dk1"/>
                          </a:solidFill>
                          <a:latin typeface="Tahoma"/>
                          <a:ea typeface="Tahoma"/>
                          <a:cs typeface="Tahoma"/>
                          <a:sym typeface="Tahoma"/>
                        </a:rPr>
                        <a:t>Tag 4</a:t>
                      </a:r>
                      <a:endParaRPr b="1" sz="1400" u="none" cap="none" strike="noStrike">
                        <a:latin typeface="Tahoma"/>
                        <a:ea typeface="Tahoma"/>
                        <a:cs typeface="Tahoma"/>
                        <a:sym typeface="Tahoma"/>
                      </a:endParaRPr>
                    </a:p>
                  </a:txBody>
                  <a:tcPr marT="91425" marB="91425" marR="91425" marL="91425">
                    <a:solidFill>
                      <a:srgbClr val="E6EAEC"/>
                    </a:solidFill>
                  </a:tcPr>
                </a:tc>
                <a:tc>
                  <a:txBody>
                    <a:bodyPr/>
                    <a:lstStyle/>
                    <a:p>
                      <a:pPr indent="0" lvl="0" marL="0" marR="0" rtl="0" algn="l">
                        <a:lnSpc>
                          <a:spcPct val="100000"/>
                        </a:lnSpc>
                        <a:spcBef>
                          <a:spcPts val="0"/>
                        </a:spcBef>
                        <a:spcAft>
                          <a:spcPts val="0"/>
                        </a:spcAft>
                        <a:buClr>
                          <a:schemeClr val="dk1"/>
                        </a:buClr>
                        <a:buSzPts val="1100"/>
                        <a:buFont typeface="Arial"/>
                        <a:buNone/>
                      </a:pPr>
                      <a:r>
                        <a:rPr b="1" lang="de" sz="1400" u="none" cap="none" strike="noStrike">
                          <a:solidFill>
                            <a:schemeClr val="dk1"/>
                          </a:solidFill>
                          <a:latin typeface="Tahoma"/>
                          <a:ea typeface="Tahoma"/>
                          <a:cs typeface="Tahoma"/>
                          <a:sym typeface="Tahoma"/>
                        </a:rPr>
                        <a:t>Tag 5</a:t>
                      </a:r>
                      <a:endParaRPr b="1" sz="1400" u="none" cap="none" strike="noStrike">
                        <a:solidFill>
                          <a:srgbClr val="92A1A4"/>
                        </a:solidFill>
                        <a:latin typeface="Tahoma"/>
                        <a:ea typeface="Tahoma"/>
                        <a:cs typeface="Tahoma"/>
                        <a:sym typeface="Tahoma"/>
                      </a:endParaRPr>
                    </a:p>
                  </a:txBody>
                  <a:tcPr marT="91425" marB="91425" marR="91425" marL="91425">
                    <a:lnB cap="flat" cmpd="sng" w="9525">
                      <a:solidFill>
                        <a:srgbClr val="9E9E9E"/>
                      </a:solidFill>
                      <a:prstDash val="solid"/>
                      <a:round/>
                      <a:headEnd len="sm" w="sm" type="none"/>
                      <a:tailEnd len="sm" w="sm" type="none"/>
                    </a:lnB>
                    <a:solidFill>
                      <a:srgbClr val="E6EAEC"/>
                    </a:solidFill>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de" sz="1400" u="none" cap="none" strike="noStrike"/>
                        <a:t>FK</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de" sz="1400" u="none" cap="none" strike="noStrike"/>
                        <a:t>FK+1</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de" sz="1400" u="none" cap="none" strike="noStrike"/>
                        <a:t>Buddy</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Team</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Buddy</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de" sz="1400" u="none" cap="none" strike="noStrike"/>
                        <a:t>HR</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de" sz="1400" u="none" cap="none" strike="noStrike"/>
                        <a:t>IT</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de" sz="1400" u="none" cap="none" strike="noStrike"/>
                        <a:t>Mgnt.</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de" sz="1400" u="none" cap="none" strike="noStrike"/>
                        <a:t>DS</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Gute Seele</a:t>
                      </a:r>
                      <a:endParaRPr sz="1400" u="none" cap="none" strike="noStrike"/>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1400"/>
                        <a:buFont typeface="Arial"/>
                        <a:buNone/>
                      </a:pPr>
                      <a:r>
                        <a:rPr lang="de" sz="1400" u="none" cap="none" strike="noStrike"/>
                        <a:t>H&amp;S</a:t>
                      </a:r>
                      <a:endParaRPr sz="1400" u="none" cap="none" strike="noStrike"/>
                    </a:p>
                  </a:txBody>
                  <a:tcPr marT="91425" marB="91425" marR="91425" marL="91425">
                    <a:lnT cap="flat" cmpd="sng" w="9525">
                      <a:solidFill>
                        <a:srgbClr val="9E9E9E"/>
                      </a:solidFill>
                      <a:prstDash val="solid"/>
                      <a:round/>
                      <a:headEnd len="sm" w="sm" type="none"/>
                      <a:tailEnd len="sm" w="sm" type="none"/>
                    </a:lnT>
                  </a:tcPr>
                </a:tc>
              </a:tr>
            </a:tbl>
          </a:graphicData>
        </a:graphic>
      </p:graphicFrame>
      <p:pic>
        <p:nvPicPr>
          <p:cNvPr id="363" name="Google Shape;363;p24"/>
          <p:cNvPicPr preferRelativeResize="0"/>
          <p:nvPr/>
        </p:nvPicPr>
        <p:blipFill rotWithShape="1">
          <a:blip r:embed="rId3">
            <a:alphaModFix/>
          </a:blip>
          <a:srcRect b="0" l="0" r="0" t="0"/>
          <a:stretch/>
        </p:blipFill>
        <p:spPr>
          <a:xfrm>
            <a:off x="1740650" y="2036425"/>
            <a:ext cx="360000" cy="360000"/>
          </a:xfrm>
          <a:prstGeom prst="rect">
            <a:avLst/>
          </a:prstGeom>
          <a:noFill/>
          <a:ln>
            <a:noFill/>
          </a:ln>
        </p:spPr>
      </p:pic>
      <p:pic>
        <p:nvPicPr>
          <p:cNvPr id="364" name="Google Shape;364;p24"/>
          <p:cNvPicPr preferRelativeResize="0"/>
          <p:nvPr/>
        </p:nvPicPr>
        <p:blipFill rotWithShape="1">
          <a:blip r:embed="rId3">
            <a:alphaModFix/>
          </a:blip>
          <a:srcRect b="0" l="0" r="0" t="0"/>
          <a:stretch/>
        </p:blipFill>
        <p:spPr>
          <a:xfrm>
            <a:off x="3338050" y="2036425"/>
            <a:ext cx="360000" cy="360000"/>
          </a:xfrm>
          <a:prstGeom prst="rect">
            <a:avLst/>
          </a:prstGeom>
          <a:noFill/>
          <a:ln>
            <a:noFill/>
          </a:ln>
        </p:spPr>
      </p:pic>
      <p:pic>
        <p:nvPicPr>
          <p:cNvPr id="365" name="Google Shape;365;p24"/>
          <p:cNvPicPr preferRelativeResize="0"/>
          <p:nvPr/>
        </p:nvPicPr>
        <p:blipFill rotWithShape="1">
          <a:blip r:embed="rId3">
            <a:alphaModFix/>
          </a:blip>
          <a:srcRect b="0" l="0" r="0" t="0"/>
          <a:stretch/>
        </p:blipFill>
        <p:spPr>
          <a:xfrm>
            <a:off x="3338050" y="2432650"/>
            <a:ext cx="360000" cy="360000"/>
          </a:xfrm>
          <a:prstGeom prst="rect">
            <a:avLst/>
          </a:prstGeom>
          <a:noFill/>
          <a:ln>
            <a:noFill/>
          </a:ln>
        </p:spPr>
      </p:pic>
      <p:pic>
        <p:nvPicPr>
          <p:cNvPr id="366" name="Google Shape;366;p24"/>
          <p:cNvPicPr preferRelativeResize="0"/>
          <p:nvPr/>
        </p:nvPicPr>
        <p:blipFill rotWithShape="1">
          <a:blip r:embed="rId3">
            <a:alphaModFix/>
          </a:blip>
          <a:srcRect b="0" l="0" r="0" t="0"/>
          <a:stretch/>
        </p:blipFill>
        <p:spPr>
          <a:xfrm>
            <a:off x="4902750" y="2036425"/>
            <a:ext cx="360000" cy="360000"/>
          </a:xfrm>
          <a:prstGeom prst="rect">
            <a:avLst/>
          </a:prstGeom>
          <a:noFill/>
          <a:ln>
            <a:noFill/>
          </a:ln>
        </p:spPr>
      </p:pic>
      <p:pic>
        <p:nvPicPr>
          <p:cNvPr id="367" name="Google Shape;367;p24"/>
          <p:cNvPicPr preferRelativeResize="0"/>
          <p:nvPr/>
        </p:nvPicPr>
        <p:blipFill rotWithShape="1">
          <a:blip r:embed="rId3">
            <a:alphaModFix/>
          </a:blip>
          <a:srcRect b="0" l="0" r="0" t="0"/>
          <a:stretch/>
        </p:blipFill>
        <p:spPr>
          <a:xfrm>
            <a:off x="4902750" y="2432650"/>
            <a:ext cx="360000" cy="360000"/>
          </a:xfrm>
          <a:prstGeom prst="rect">
            <a:avLst/>
          </a:prstGeom>
          <a:noFill/>
          <a:ln>
            <a:noFill/>
          </a:ln>
        </p:spPr>
      </p:pic>
      <p:pic>
        <p:nvPicPr>
          <p:cNvPr id="368" name="Google Shape;368;p24"/>
          <p:cNvPicPr preferRelativeResize="0"/>
          <p:nvPr/>
        </p:nvPicPr>
        <p:blipFill rotWithShape="1">
          <a:blip r:embed="rId3">
            <a:alphaModFix/>
          </a:blip>
          <a:srcRect b="0" l="0" r="0" t="0"/>
          <a:stretch/>
        </p:blipFill>
        <p:spPr>
          <a:xfrm>
            <a:off x="6488175" y="2417425"/>
            <a:ext cx="360000" cy="360000"/>
          </a:xfrm>
          <a:prstGeom prst="rect">
            <a:avLst/>
          </a:prstGeom>
          <a:noFill/>
          <a:ln>
            <a:noFill/>
          </a:ln>
        </p:spPr>
      </p:pic>
      <p:pic>
        <p:nvPicPr>
          <p:cNvPr id="369" name="Google Shape;369;p24"/>
          <p:cNvPicPr preferRelativeResize="0"/>
          <p:nvPr/>
        </p:nvPicPr>
        <p:blipFill rotWithShape="1">
          <a:blip r:embed="rId3">
            <a:alphaModFix/>
          </a:blip>
          <a:srcRect b="0" l="0" r="0" t="0"/>
          <a:stretch/>
        </p:blipFill>
        <p:spPr>
          <a:xfrm>
            <a:off x="8089975" y="2036425"/>
            <a:ext cx="360000" cy="360000"/>
          </a:xfrm>
          <a:prstGeom prst="rect">
            <a:avLst/>
          </a:prstGeom>
          <a:noFill/>
          <a:ln>
            <a:noFill/>
          </a:ln>
        </p:spPr>
      </p:pic>
      <p:pic>
        <p:nvPicPr>
          <p:cNvPr id="370" name="Google Shape;370;p24"/>
          <p:cNvPicPr preferRelativeResize="0"/>
          <p:nvPr/>
        </p:nvPicPr>
        <p:blipFill rotWithShape="1">
          <a:blip r:embed="rId4">
            <a:alphaModFix/>
          </a:blip>
          <a:srcRect b="0" l="0" r="0" t="0"/>
          <a:stretch/>
        </p:blipFill>
        <p:spPr>
          <a:xfrm>
            <a:off x="6488175" y="2813650"/>
            <a:ext cx="360000" cy="360000"/>
          </a:xfrm>
          <a:prstGeom prst="rect">
            <a:avLst/>
          </a:prstGeom>
          <a:noFill/>
          <a:ln>
            <a:noFill/>
          </a:ln>
        </p:spPr>
      </p:pic>
      <p:pic>
        <p:nvPicPr>
          <p:cNvPr id="371" name="Google Shape;371;p24"/>
          <p:cNvPicPr preferRelativeResize="0"/>
          <p:nvPr/>
        </p:nvPicPr>
        <p:blipFill rotWithShape="1">
          <a:blip r:embed="rId3">
            <a:alphaModFix/>
          </a:blip>
          <a:srcRect b="0" l="0" r="0" t="0"/>
          <a:stretch/>
        </p:blipFill>
        <p:spPr>
          <a:xfrm>
            <a:off x="1740650" y="2432650"/>
            <a:ext cx="360000" cy="360000"/>
          </a:xfrm>
          <a:prstGeom prst="rect">
            <a:avLst/>
          </a:prstGeom>
          <a:noFill/>
          <a:ln>
            <a:noFill/>
          </a:ln>
        </p:spPr>
      </p:pic>
      <p:pic>
        <p:nvPicPr>
          <p:cNvPr id="372" name="Google Shape;372;p24"/>
          <p:cNvPicPr preferRelativeResize="0"/>
          <p:nvPr/>
        </p:nvPicPr>
        <p:blipFill rotWithShape="1">
          <a:blip r:embed="rId5">
            <a:alphaModFix/>
          </a:blip>
          <a:srcRect b="0" l="0" r="0" t="0"/>
          <a:stretch/>
        </p:blipFill>
        <p:spPr>
          <a:xfrm>
            <a:off x="1663513" y="2828863"/>
            <a:ext cx="514286" cy="359999"/>
          </a:xfrm>
          <a:prstGeom prst="rect">
            <a:avLst/>
          </a:prstGeom>
          <a:noFill/>
          <a:ln>
            <a:noFill/>
          </a:ln>
        </p:spPr>
      </p:pic>
      <p:pic>
        <p:nvPicPr>
          <p:cNvPr id="373" name="Google Shape;373;p24"/>
          <p:cNvPicPr preferRelativeResize="0"/>
          <p:nvPr/>
        </p:nvPicPr>
        <p:blipFill rotWithShape="1">
          <a:blip r:embed="rId6">
            <a:alphaModFix/>
          </a:blip>
          <a:srcRect b="0" l="0" r="0" t="0"/>
          <a:stretch/>
        </p:blipFill>
        <p:spPr>
          <a:xfrm>
            <a:off x="4902750" y="2828875"/>
            <a:ext cx="360000" cy="360000"/>
          </a:xfrm>
          <a:prstGeom prst="rect">
            <a:avLst/>
          </a:prstGeom>
          <a:noFill/>
          <a:ln>
            <a:noFill/>
          </a:ln>
        </p:spPr>
      </p:pic>
      <p:pic>
        <p:nvPicPr>
          <p:cNvPr id="374" name="Google Shape;374;p24"/>
          <p:cNvPicPr preferRelativeResize="0"/>
          <p:nvPr/>
        </p:nvPicPr>
        <p:blipFill rotWithShape="1">
          <a:blip r:embed="rId6">
            <a:alphaModFix/>
          </a:blip>
          <a:srcRect b="0" l="0" r="0" t="0"/>
          <a:stretch/>
        </p:blipFill>
        <p:spPr>
          <a:xfrm>
            <a:off x="8089975" y="2417425"/>
            <a:ext cx="360000" cy="360000"/>
          </a:xfrm>
          <a:prstGeom prst="rect">
            <a:avLst/>
          </a:prstGeom>
          <a:noFill/>
          <a:ln>
            <a:noFill/>
          </a:ln>
        </p:spPr>
      </p:pic>
      <p:pic>
        <p:nvPicPr>
          <p:cNvPr id="375" name="Google Shape;375;p24"/>
          <p:cNvPicPr preferRelativeResize="0"/>
          <p:nvPr/>
        </p:nvPicPr>
        <p:blipFill rotWithShape="1">
          <a:blip r:embed="rId7">
            <a:alphaModFix/>
          </a:blip>
          <a:srcRect b="0" l="0" r="0" t="0"/>
          <a:stretch/>
        </p:blipFill>
        <p:spPr>
          <a:xfrm>
            <a:off x="600025" y="4146700"/>
            <a:ext cx="403800" cy="403800"/>
          </a:xfrm>
          <a:prstGeom prst="rect">
            <a:avLst/>
          </a:prstGeom>
          <a:noFill/>
          <a:ln>
            <a:noFill/>
          </a:ln>
        </p:spPr>
      </p:pic>
      <p:pic>
        <p:nvPicPr>
          <p:cNvPr id="376" name="Google Shape;376;p24"/>
          <p:cNvPicPr preferRelativeResize="0"/>
          <p:nvPr/>
        </p:nvPicPr>
        <p:blipFill rotWithShape="1">
          <a:blip r:embed="rId4">
            <a:alphaModFix/>
          </a:blip>
          <a:srcRect b="0" l="0" r="0" t="0"/>
          <a:stretch/>
        </p:blipFill>
        <p:spPr>
          <a:xfrm>
            <a:off x="3338050" y="2828875"/>
            <a:ext cx="360000" cy="360000"/>
          </a:xfrm>
          <a:prstGeom prst="rect">
            <a:avLst/>
          </a:prstGeom>
          <a:noFill/>
          <a:ln>
            <a:noFill/>
          </a:ln>
        </p:spPr>
      </p:pic>
      <p:pic>
        <p:nvPicPr>
          <p:cNvPr id="377" name="Google Shape;377;p24"/>
          <p:cNvPicPr preferRelativeResize="0"/>
          <p:nvPr/>
        </p:nvPicPr>
        <p:blipFill rotWithShape="1">
          <a:blip r:embed="rId3">
            <a:alphaModFix/>
          </a:blip>
          <a:srcRect b="0" l="0" r="0" t="0"/>
          <a:stretch/>
        </p:blipFill>
        <p:spPr>
          <a:xfrm>
            <a:off x="6496363" y="2021200"/>
            <a:ext cx="360000" cy="360000"/>
          </a:xfrm>
          <a:prstGeom prst="rect">
            <a:avLst/>
          </a:prstGeom>
          <a:noFill/>
          <a:ln>
            <a:noFill/>
          </a:ln>
        </p:spPr>
      </p:pic>
      <p:pic>
        <p:nvPicPr>
          <p:cNvPr id="378" name="Google Shape;378;p24"/>
          <p:cNvPicPr preferRelativeResize="0"/>
          <p:nvPr/>
        </p:nvPicPr>
        <p:blipFill rotWithShape="1">
          <a:blip r:embed="rId6">
            <a:alphaModFix/>
          </a:blip>
          <a:srcRect b="0" l="0" r="0" t="0"/>
          <a:stretch/>
        </p:blipFill>
        <p:spPr>
          <a:xfrm>
            <a:off x="8089975" y="2813650"/>
            <a:ext cx="360000" cy="360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5"/>
          <p:cNvSpPr txBox="1"/>
          <p:nvPr>
            <p:ph idx="12" type="sldNum"/>
          </p:nvPr>
        </p:nvSpPr>
        <p:spPr>
          <a:xfrm>
            <a:off x="8917781" y="4708800"/>
            <a:ext cx="202200" cy="1155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de"/>
              <a:t>‹#›</a:t>
            </a:fld>
            <a:endParaRPr/>
          </a:p>
        </p:txBody>
      </p:sp>
      <p:sp>
        <p:nvSpPr>
          <p:cNvPr id="385" name="Google Shape;385;p25"/>
          <p:cNvSpPr txBox="1"/>
          <p:nvPr>
            <p:ph type="title"/>
          </p:nvPr>
        </p:nvSpPr>
        <p:spPr>
          <a:xfrm>
            <a:off x="270000" y="494100"/>
            <a:ext cx="80337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600"/>
              <a:buFont typeface="Tahoma"/>
              <a:buNone/>
            </a:pPr>
            <a:r>
              <a:rPr lang="de"/>
              <a:t>Terminkalender: </a:t>
            </a:r>
            <a:r>
              <a:rPr lang="de">
                <a:solidFill>
                  <a:srgbClr val="2AE8A0"/>
                </a:solidFill>
              </a:rPr>
              <a:t>Woche 2</a:t>
            </a:r>
            <a:endParaRPr/>
          </a:p>
        </p:txBody>
      </p:sp>
      <p:sp>
        <p:nvSpPr>
          <p:cNvPr id="386" name="Google Shape;386;p25"/>
          <p:cNvSpPr txBox="1"/>
          <p:nvPr/>
        </p:nvSpPr>
        <p:spPr>
          <a:xfrm>
            <a:off x="1079325" y="4262350"/>
            <a:ext cx="7615200" cy="4773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rPr b="1" i="0" lang="de" sz="1100" u="none" cap="none" strike="noStrike">
                <a:solidFill>
                  <a:srgbClr val="00677F"/>
                </a:solidFill>
                <a:latin typeface="Tahoma"/>
                <a:ea typeface="Tahoma"/>
                <a:cs typeface="Tahoma"/>
                <a:sym typeface="Tahoma"/>
              </a:rPr>
              <a:t>Termine mit dem Buddy können kurze Check-Ins oder Chats sein, um zu schauen, ob alles läuft; Termine mit Schnittstellen ST können Einzeltermine oder im Rahmen von Teammeetings sein</a:t>
            </a:r>
            <a:endParaRPr b="0" i="0" sz="1100" u="none" cap="none" strike="noStrike">
              <a:solidFill>
                <a:srgbClr val="00677F"/>
              </a:solidFill>
              <a:latin typeface="Tahoma"/>
              <a:ea typeface="Tahoma"/>
              <a:cs typeface="Tahoma"/>
              <a:sym typeface="Tahoma"/>
            </a:endParaRPr>
          </a:p>
        </p:txBody>
      </p:sp>
      <p:graphicFrame>
        <p:nvGraphicFramePr>
          <p:cNvPr id="387" name="Google Shape;387;p25"/>
          <p:cNvGraphicFramePr/>
          <p:nvPr/>
        </p:nvGraphicFramePr>
        <p:xfrm>
          <a:off x="600000" y="1390650"/>
          <a:ext cx="3000000" cy="3000000"/>
        </p:xfrm>
        <a:graphic>
          <a:graphicData uri="http://schemas.openxmlformats.org/drawingml/2006/table">
            <a:tbl>
              <a:tblPr>
                <a:noFill/>
                <a:tableStyleId>{58087781-62DE-48CB-8DEF-D014305C9D83}</a:tableStyleId>
              </a:tblPr>
              <a:tblGrid>
                <a:gridCol w="1599575"/>
                <a:gridCol w="1599575"/>
                <a:gridCol w="1599575"/>
                <a:gridCol w="1599575"/>
                <a:gridCol w="1599575"/>
              </a:tblGrid>
              <a:tr h="609575">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latin typeface="Tahoma"/>
                          <a:ea typeface="Tahoma"/>
                          <a:cs typeface="Tahoma"/>
                          <a:sym typeface="Tahoma"/>
                        </a:rPr>
                        <a:t>Tag 1</a:t>
                      </a:r>
                      <a:endParaRPr b="1" sz="1400" u="none" cap="none" strike="noStrike">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Tahoma"/>
                        <a:ea typeface="Tahoma"/>
                        <a:cs typeface="Tahoma"/>
                        <a:sym typeface="Tahoma"/>
                      </a:endParaRPr>
                    </a:p>
                  </a:txBody>
                  <a:tcPr marT="91425" marB="91425" marR="91425" marL="91425">
                    <a:solidFill>
                      <a:srgbClr val="E6EAE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solidFill>
                            <a:schemeClr val="dk1"/>
                          </a:solidFill>
                          <a:latin typeface="Tahoma"/>
                          <a:ea typeface="Tahoma"/>
                          <a:cs typeface="Tahoma"/>
                          <a:sym typeface="Tahoma"/>
                        </a:rPr>
                        <a:t>Tag 2</a:t>
                      </a:r>
                      <a:endParaRPr b="1" sz="1400" u="none" cap="none" strike="noStrike">
                        <a:latin typeface="Tahoma"/>
                        <a:ea typeface="Tahoma"/>
                        <a:cs typeface="Tahoma"/>
                        <a:sym typeface="Tahoma"/>
                      </a:endParaRPr>
                    </a:p>
                  </a:txBody>
                  <a:tcPr marT="91425" marB="91425" marR="91425" marL="91425">
                    <a:solidFill>
                      <a:srgbClr val="E6EAE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solidFill>
                            <a:schemeClr val="dk1"/>
                          </a:solidFill>
                          <a:latin typeface="Tahoma"/>
                          <a:ea typeface="Tahoma"/>
                          <a:cs typeface="Tahoma"/>
                          <a:sym typeface="Tahoma"/>
                        </a:rPr>
                        <a:t>Tag 3</a:t>
                      </a:r>
                      <a:endParaRPr b="1" sz="1400" u="none" cap="none" strike="noStrike">
                        <a:latin typeface="Tahoma"/>
                        <a:ea typeface="Tahoma"/>
                        <a:cs typeface="Tahoma"/>
                        <a:sym typeface="Tahoma"/>
                      </a:endParaRPr>
                    </a:p>
                  </a:txBody>
                  <a:tcPr marT="91425" marB="91425" marR="91425" marL="91425">
                    <a:solidFill>
                      <a:srgbClr val="E6EAE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solidFill>
                            <a:schemeClr val="dk1"/>
                          </a:solidFill>
                          <a:latin typeface="Tahoma"/>
                          <a:ea typeface="Tahoma"/>
                          <a:cs typeface="Tahoma"/>
                          <a:sym typeface="Tahoma"/>
                        </a:rPr>
                        <a:t>Tag 4</a:t>
                      </a:r>
                      <a:endParaRPr b="1" sz="1400" u="none" cap="none" strike="noStrike">
                        <a:latin typeface="Tahoma"/>
                        <a:ea typeface="Tahoma"/>
                        <a:cs typeface="Tahoma"/>
                        <a:sym typeface="Tahoma"/>
                      </a:endParaRPr>
                    </a:p>
                  </a:txBody>
                  <a:tcPr marT="91425" marB="91425" marR="91425" marL="91425">
                    <a:solidFill>
                      <a:srgbClr val="E6EAE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solidFill>
                            <a:schemeClr val="dk1"/>
                          </a:solidFill>
                          <a:latin typeface="Tahoma"/>
                          <a:ea typeface="Tahoma"/>
                          <a:cs typeface="Tahoma"/>
                          <a:sym typeface="Tahoma"/>
                        </a:rPr>
                        <a:t>Tag 5</a:t>
                      </a:r>
                      <a:endParaRPr b="1" sz="1400" u="none" cap="none" strike="noStrike">
                        <a:solidFill>
                          <a:srgbClr val="92A1A4"/>
                        </a:solidFill>
                        <a:latin typeface="Tahoma"/>
                        <a:ea typeface="Tahoma"/>
                        <a:cs typeface="Tahoma"/>
                        <a:sym typeface="Tahoma"/>
                      </a:endParaRPr>
                    </a:p>
                  </a:txBody>
                  <a:tcPr marT="91425" marB="91425" marR="91425" marL="91425">
                    <a:solidFill>
                      <a:srgbClr val="E6EAEC"/>
                    </a:solidFill>
                  </a:tcPr>
                </a:tc>
              </a:tr>
              <a:tr h="396200">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p>
                  </a:txBody>
                  <a:tcPr marT="91425" marB="91425" marR="91425" marL="91425">
                    <a:lnB cap="flat" cmpd="sng" w="9525">
                      <a:solidFill>
                        <a:srgbClr val="9E9E9E"/>
                      </a:solidFill>
                      <a:prstDash val="solid"/>
                      <a:round/>
                      <a:headEnd len="sm" w="sm" type="none"/>
                      <a:tailEnd len="sm" w="sm" type="none"/>
                    </a:lnB>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de" sz="1400" u="none" cap="none" strike="noStrike"/>
                        <a:t>FK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de" sz="1400" u="none" cap="none" strike="noStrike"/>
                        <a:t>Buddy</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Team</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de" sz="1400" u="none" cap="none" strike="noStrike">
                          <a:solidFill>
                            <a:schemeClr val="dk1"/>
                          </a:solidFill>
                        </a:rPr>
                        <a:t>Buddy</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de" sz="1400" u="none" cap="none" strike="noStrike">
                          <a:solidFill>
                            <a:schemeClr val="dk1"/>
                          </a:solidFill>
                        </a:rPr>
                        <a:t>Mgnt.</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de" sz="1400" u="none" cap="none" strike="noStrike"/>
                        <a:t>ST1 A</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de" sz="1400" u="none" cap="none" strike="noStrike"/>
                        <a:t>BR</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ST2 A</a:t>
                      </a:r>
                      <a:endParaRPr sz="1400" u="none" cap="none" strike="noStrike">
                        <a:solidFill>
                          <a:srgbClr val="92A1A4"/>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tcPr>
                </a:tc>
              </a:tr>
            </a:tbl>
          </a:graphicData>
        </a:graphic>
      </p:graphicFrame>
      <p:pic>
        <p:nvPicPr>
          <p:cNvPr id="388" name="Google Shape;388;p25"/>
          <p:cNvPicPr preferRelativeResize="0"/>
          <p:nvPr/>
        </p:nvPicPr>
        <p:blipFill rotWithShape="1">
          <a:blip r:embed="rId3">
            <a:alphaModFix/>
          </a:blip>
          <a:srcRect b="0" l="0" r="0" t="0"/>
          <a:stretch/>
        </p:blipFill>
        <p:spPr>
          <a:xfrm>
            <a:off x="1740650" y="2036425"/>
            <a:ext cx="360000" cy="360000"/>
          </a:xfrm>
          <a:prstGeom prst="rect">
            <a:avLst/>
          </a:prstGeom>
          <a:noFill/>
          <a:ln>
            <a:noFill/>
          </a:ln>
        </p:spPr>
      </p:pic>
      <p:pic>
        <p:nvPicPr>
          <p:cNvPr id="389" name="Google Shape;389;p25"/>
          <p:cNvPicPr preferRelativeResize="0"/>
          <p:nvPr/>
        </p:nvPicPr>
        <p:blipFill rotWithShape="1">
          <a:blip r:embed="rId3">
            <a:alphaModFix/>
          </a:blip>
          <a:srcRect b="0" l="0" r="0" t="0"/>
          <a:stretch/>
        </p:blipFill>
        <p:spPr>
          <a:xfrm>
            <a:off x="3352975" y="2036425"/>
            <a:ext cx="360000" cy="360000"/>
          </a:xfrm>
          <a:prstGeom prst="rect">
            <a:avLst/>
          </a:prstGeom>
          <a:noFill/>
          <a:ln>
            <a:noFill/>
          </a:ln>
        </p:spPr>
      </p:pic>
      <p:pic>
        <p:nvPicPr>
          <p:cNvPr id="390" name="Google Shape;390;p25"/>
          <p:cNvPicPr preferRelativeResize="0"/>
          <p:nvPr/>
        </p:nvPicPr>
        <p:blipFill rotWithShape="1">
          <a:blip r:embed="rId3">
            <a:alphaModFix/>
          </a:blip>
          <a:srcRect b="0" l="0" r="0" t="0"/>
          <a:stretch/>
        </p:blipFill>
        <p:spPr>
          <a:xfrm>
            <a:off x="4965300" y="2036425"/>
            <a:ext cx="360000" cy="360000"/>
          </a:xfrm>
          <a:prstGeom prst="rect">
            <a:avLst/>
          </a:prstGeom>
          <a:noFill/>
          <a:ln>
            <a:noFill/>
          </a:ln>
        </p:spPr>
      </p:pic>
      <p:pic>
        <p:nvPicPr>
          <p:cNvPr id="391" name="Google Shape;391;p25"/>
          <p:cNvPicPr preferRelativeResize="0"/>
          <p:nvPr/>
        </p:nvPicPr>
        <p:blipFill rotWithShape="1">
          <a:blip r:embed="rId3">
            <a:alphaModFix/>
          </a:blip>
          <a:srcRect b="0" l="0" r="0" t="0"/>
          <a:stretch/>
        </p:blipFill>
        <p:spPr>
          <a:xfrm>
            <a:off x="6577625" y="2417425"/>
            <a:ext cx="360000" cy="360000"/>
          </a:xfrm>
          <a:prstGeom prst="rect">
            <a:avLst/>
          </a:prstGeom>
          <a:noFill/>
          <a:ln>
            <a:noFill/>
          </a:ln>
        </p:spPr>
      </p:pic>
      <p:pic>
        <p:nvPicPr>
          <p:cNvPr id="392" name="Google Shape;392;p25"/>
          <p:cNvPicPr preferRelativeResize="0"/>
          <p:nvPr/>
        </p:nvPicPr>
        <p:blipFill rotWithShape="1">
          <a:blip r:embed="rId3">
            <a:alphaModFix/>
          </a:blip>
          <a:srcRect b="0" l="0" r="0" t="0"/>
          <a:stretch/>
        </p:blipFill>
        <p:spPr>
          <a:xfrm>
            <a:off x="8138000" y="2036425"/>
            <a:ext cx="360000" cy="360000"/>
          </a:xfrm>
          <a:prstGeom prst="rect">
            <a:avLst/>
          </a:prstGeom>
          <a:noFill/>
          <a:ln>
            <a:noFill/>
          </a:ln>
        </p:spPr>
      </p:pic>
      <p:pic>
        <p:nvPicPr>
          <p:cNvPr id="393" name="Google Shape;393;p25"/>
          <p:cNvPicPr preferRelativeResize="0"/>
          <p:nvPr/>
        </p:nvPicPr>
        <p:blipFill rotWithShape="1">
          <a:blip r:embed="rId3">
            <a:alphaModFix/>
          </a:blip>
          <a:srcRect b="0" l="0" r="0" t="0"/>
          <a:stretch/>
        </p:blipFill>
        <p:spPr>
          <a:xfrm>
            <a:off x="3352975" y="2396425"/>
            <a:ext cx="360000" cy="360000"/>
          </a:xfrm>
          <a:prstGeom prst="rect">
            <a:avLst/>
          </a:prstGeom>
          <a:noFill/>
          <a:ln>
            <a:noFill/>
          </a:ln>
        </p:spPr>
      </p:pic>
      <p:pic>
        <p:nvPicPr>
          <p:cNvPr id="394" name="Google Shape;394;p25"/>
          <p:cNvPicPr preferRelativeResize="0"/>
          <p:nvPr/>
        </p:nvPicPr>
        <p:blipFill rotWithShape="1">
          <a:blip r:embed="rId3">
            <a:alphaModFix/>
          </a:blip>
          <a:srcRect b="0" l="0" r="0" t="0"/>
          <a:stretch/>
        </p:blipFill>
        <p:spPr>
          <a:xfrm>
            <a:off x="1740650" y="2396425"/>
            <a:ext cx="360000" cy="360000"/>
          </a:xfrm>
          <a:prstGeom prst="rect">
            <a:avLst/>
          </a:prstGeom>
          <a:noFill/>
          <a:ln>
            <a:noFill/>
          </a:ln>
        </p:spPr>
      </p:pic>
      <p:pic>
        <p:nvPicPr>
          <p:cNvPr id="395" name="Google Shape;395;p25"/>
          <p:cNvPicPr preferRelativeResize="0"/>
          <p:nvPr/>
        </p:nvPicPr>
        <p:blipFill rotWithShape="1">
          <a:blip r:embed="rId4">
            <a:alphaModFix/>
          </a:blip>
          <a:srcRect b="0" l="0" r="0" t="0"/>
          <a:stretch/>
        </p:blipFill>
        <p:spPr>
          <a:xfrm>
            <a:off x="1740650" y="2828850"/>
            <a:ext cx="360000" cy="360000"/>
          </a:xfrm>
          <a:prstGeom prst="rect">
            <a:avLst/>
          </a:prstGeom>
          <a:noFill/>
          <a:ln>
            <a:noFill/>
          </a:ln>
        </p:spPr>
      </p:pic>
      <p:pic>
        <p:nvPicPr>
          <p:cNvPr id="396" name="Google Shape;396;p25"/>
          <p:cNvPicPr preferRelativeResize="0"/>
          <p:nvPr/>
        </p:nvPicPr>
        <p:blipFill rotWithShape="1">
          <a:blip r:embed="rId4">
            <a:alphaModFix/>
          </a:blip>
          <a:srcRect b="0" l="0" r="0" t="0"/>
          <a:stretch/>
        </p:blipFill>
        <p:spPr>
          <a:xfrm>
            <a:off x="6577625" y="2813650"/>
            <a:ext cx="360000" cy="360000"/>
          </a:xfrm>
          <a:prstGeom prst="rect">
            <a:avLst/>
          </a:prstGeom>
          <a:noFill/>
          <a:ln>
            <a:noFill/>
          </a:ln>
        </p:spPr>
      </p:pic>
      <p:pic>
        <p:nvPicPr>
          <p:cNvPr id="397" name="Google Shape;397;p25"/>
          <p:cNvPicPr preferRelativeResize="0"/>
          <p:nvPr/>
        </p:nvPicPr>
        <p:blipFill rotWithShape="1">
          <a:blip r:embed="rId3">
            <a:alphaModFix/>
          </a:blip>
          <a:srcRect b="0" l="0" r="0" t="0"/>
          <a:stretch/>
        </p:blipFill>
        <p:spPr>
          <a:xfrm>
            <a:off x="4965300" y="2432650"/>
            <a:ext cx="360000" cy="360000"/>
          </a:xfrm>
          <a:prstGeom prst="rect">
            <a:avLst/>
          </a:prstGeom>
          <a:noFill/>
          <a:ln>
            <a:noFill/>
          </a:ln>
        </p:spPr>
      </p:pic>
      <p:pic>
        <p:nvPicPr>
          <p:cNvPr id="398" name="Google Shape;398;p25"/>
          <p:cNvPicPr preferRelativeResize="0"/>
          <p:nvPr/>
        </p:nvPicPr>
        <p:blipFill rotWithShape="1">
          <a:blip r:embed="rId5">
            <a:alphaModFix/>
          </a:blip>
          <a:srcRect b="0" l="0" r="0" t="0"/>
          <a:stretch/>
        </p:blipFill>
        <p:spPr>
          <a:xfrm>
            <a:off x="600025" y="4299100"/>
            <a:ext cx="403800" cy="403800"/>
          </a:xfrm>
          <a:prstGeom prst="rect">
            <a:avLst/>
          </a:prstGeom>
          <a:noFill/>
          <a:ln>
            <a:noFill/>
          </a:ln>
        </p:spPr>
      </p:pic>
      <p:pic>
        <p:nvPicPr>
          <p:cNvPr id="399" name="Google Shape;399;p25"/>
          <p:cNvPicPr preferRelativeResize="0"/>
          <p:nvPr/>
        </p:nvPicPr>
        <p:blipFill rotWithShape="1">
          <a:blip r:embed="rId3">
            <a:alphaModFix/>
          </a:blip>
          <a:srcRect b="0" l="0" r="0" t="0"/>
          <a:stretch/>
        </p:blipFill>
        <p:spPr>
          <a:xfrm>
            <a:off x="6577625" y="2021200"/>
            <a:ext cx="360000" cy="360000"/>
          </a:xfrm>
          <a:prstGeom prst="rect">
            <a:avLst/>
          </a:prstGeom>
          <a:noFill/>
          <a:ln>
            <a:noFill/>
          </a:ln>
        </p:spPr>
      </p:pic>
      <p:pic>
        <p:nvPicPr>
          <p:cNvPr id="400" name="Google Shape;400;p25"/>
          <p:cNvPicPr preferRelativeResize="0"/>
          <p:nvPr/>
        </p:nvPicPr>
        <p:blipFill rotWithShape="1">
          <a:blip r:embed="rId6">
            <a:alphaModFix/>
          </a:blip>
          <a:srcRect b="0" l="0" r="0" t="0"/>
          <a:stretch/>
        </p:blipFill>
        <p:spPr>
          <a:xfrm>
            <a:off x="8138000" y="2417425"/>
            <a:ext cx="360000" cy="360000"/>
          </a:xfrm>
          <a:prstGeom prst="rect">
            <a:avLst/>
          </a:prstGeom>
          <a:noFill/>
          <a:ln>
            <a:noFill/>
          </a:ln>
        </p:spPr>
      </p:pic>
      <p:pic>
        <p:nvPicPr>
          <p:cNvPr id="401" name="Google Shape;401;p25"/>
          <p:cNvPicPr preferRelativeResize="0"/>
          <p:nvPr/>
        </p:nvPicPr>
        <p:blipFill rotWithShape="1">
          <a:blip r:embed="rId7">
            <a:alphaModFix/>
          </a:blip>
          <a:srcRect b="0" l="0" r="0" t="0"/>
          <a:stretch/>
        </p:blipFill>
        <p:spPr>
          <a:xfrm>
            <a:off x="3352975" y="2813650"/>
            <a:ext cx="360000" cy="360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26"/>
          <p:cNvSpPr txBox="1"/>
          <p:nvPr>
            <p:ph idx="12" type="sldNum"/>
          </p:nvPr>
        </p:nvSpPr>
        <p:spPr>
          <a:xfrm>
            <a:off x="8917781" y="4708800"/>
            <a:ext cx="202200" cy="1155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de"/>
              <a:t>‹#›</a:t>
            </a:fld>
            <a:endParaRPr/>
          </a:p>
        </p:txBody>
      </p:sp>
      <p:sp>
        <p:nvSpPr>
          <p:cNvPr id="408" name="Google Shape;408;p26"/>
          <p:cNvSpPr txBox="1"/>
          <p:nvPr>
            <p:ph type="title"/>
          </p:nvPr>
        </p:nvSpPr>
        <p:spPr>
          <a:xfrm>
            <a:off x="270000" y="494100"/>
            <a:ext cx="80337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600"/>
              <a:buFont typeface="Tahoma"/>
              <a:buNone/>
            </a:pPr>
            <a:r>
              <a:rPr lang="de"/>
              <a:t>Terminkalender: </a:t>
            </a:r>
            <a:r>
              <a:rPr lang="de">
                <a:solidFill>
                  <a:srgbClr val="2AE8A0"/>
                </a:solidFill>
              </a:rPr>
              <a:t>Woche 3</a:t>
            </a:r>
            <a:endParaRPr/>
          </a:p>
        </p:txBody>
      </p:sp>
      <p:graphicFrame>
        <p:nvGraphicFramePr>
          <p:cNvPr id="409" name="Google Shape;409;p26"/>
          <p:cNvGraphicFramePr/>
          <p:nvPr/>
        </p:nvGraphicFramePr>
        <p:xfrm>
          <a:off x="600000" y="1390650"/>
          <a:ext cx="3000000" cy="3000000"/>
        </p:xfrm>
        <a:graphic>
          <a:graphicData uri="http://schemas.openxmlformats.org/drawingml/2006/table">
            <a:tbl>
              <a:tblPr>
                <a:noFill/>
                <a:tableStyleId>{58087781-62DE-48CB-8DEF-D014305C9D83}</a:tableStyleId>
              </a:tblPr>
              <a:tblGrid>
                <a:gridCol w="1618900"/>
                <a:gridCol w="1618900"/>
                <a:gridCol w="1618900"/>
                <a:gridCol w="1618900"/>
                <a:gridCol w="1618900"/>
              </a:tblGrid>
              <a:tr h="609575">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latin typeface="Tahoma"/>
                          <a:ea typeface="Tahoma"/>
                          <a:cs typeface="Tahoma"/>
                          <a:sym typeface="Tahoma"/>
                        </a:rPr>
                        <a:t>Tag 1</a:t>
                      </a:r>
                      <a:endParaRPr b="1" sz="1400" u="none" cap="none" strike="noStrike">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Tahoma"/>
                        <a:ea typeface="Tahoma"/>
                        <a:cs typeface="Tahoma"/>
                        <a:sym typeface="Tahoma"/>
                      </a:endParaRPr>
                    </a:p>
                  </a:txBody>
                  <a:tcPr marT="91425" marB="91425" marR="91425" marL="91425">
                    <a:solidFill>
                      <a:srgbClr val="E6EAE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solidFill>
                            <a:schemeClr val="dk1"/>
                          </a:solidFill>
                          <a:latin typeface="Tahoma"/>
                          <a:ea typeface="Tahoma"/>
                          <a:cs typeface="Tahoma"/>
                          <a:sym typeface="Tahoma"/>
                        </a:rPr>
                        <a:t>Tag 2</a:t>
                      </a:r>
                      <a:endParaRPr b="1" sz="14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Tahoma"/>
                        <a:ea typeface="Tahoma"/>
                        <a:cs typeface="Tahoma"/>
                        <a:sym typeface="Tahoma"/>
                      </a:endParaRPr>
                    </a:p>
                  </a:txBody>
                  <a:tcPr marT="91425" marB="91425" marR="91425" marL="91425">
                    <a:solidFill>
                      <a:srgbClr val="E6EAE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solidFill>
                            <a:schemeClr val="dk1"/>
                          </a:solidFill>
                          <a:latin typeface="Tahoma"/>
                          <a:ea typeface="Tahoma"/>
                          <a:cs typeface="Tahoma"/>
                          <a:sym typeface="Tahoma"/>
                        </a:rPr>
                        <a:t>Tag 3</a:t>
                      </a:r>
                      <a:endParaRPr b="1" sz="14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Tahoma"/>
                        <a:ea typeface="Tahoma"/>
                        <a:cs typeface="Tahoma"/>
                        <a:sym typeface="Tahoma"/>
                      </a:endParaRPr>
                    </a:p>
                  </a:txBody>
                  <a:tcPr marT="91425" marB="91425" marR="91425" marL="91425">
                    <a:solidFill>
                      <a:srgbClr val="E6EAE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solidFill>
                            <a:schemeClr val="dk1"/>
                          </a:solidFill>
                          <a:latin typeface="Tahoma"/>
                          <a:ea typeface="Tahoma"/>
                          <a:cs typeface="Tahoma"/>
                          <a:sym typeface="Tahoma"/>
                        </a:rPr>
                        <a:t>Tag 4</a:t>
                      </a:r>
                      <a:endParaRPr b="1" sz="14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Tahoma"/>
                        <a:ea typeface="Tahoma"/>
                        <a:cs typeface="Tahoma"/>
                        <a:sym typeface="Tahoma"/>
                      </a:endParaRPr>
                    </a:p>
                  </a:txBody>
                  <a:tcPr marT="91425" marB="91425" marR="91425" marL="91425">
                    <a:solidFill>
                      <a:srgbClr val="E6EAE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solidFill>
                            <a:schemeClr val="dk1"/>
                          </a:solidFill>
                          <a:latin typeface="Tahoma"/>
                          <a:ea typeface="Tahoma"/>
                          <a:cs typeface="Tahoma"/>
                          <a:sym typeface="Tahoma"/>
                        </a:rPr>
                        <a:t>Tag 5</a:t>
                      </a:r>
                      <a:endParaRPr b="1" sz="14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rgbClr val="92A1A4"/>
                        </a:solidFill>
                        <a:latin typeface="Tahoma"/>
                        <a:ea typeface="Tahoma"/>
                        <a:cs typeface="Tahoma"/>
                        <a:sym typeface="Tahoma"/>
                      </a:endParaRPr>
                    </a:p>
                  </a:txBody>
                  <a:tcPr marT="91425" marB="91425" marR="91425" marL="91425">
                    <a:solidFill>
                      <a:srgbClr val="E6EAEC"/>
                    </a:solidFill>
                  </a:tcPr>
                </a:tc>
              </a:tr>
              <a:tr h="396200">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ST1 A/B</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E&amp;C</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Team</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de" sz="1400" u="none" cap="none" strike="noStrike">
                          <a:solidFill>
                            <a:schemeClr val="dk1"/>
                          </a:solidFill>
                        </a:rPr>
                        <a:t>Buddy</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de" sz="1400" u="none" cap="none" strike="noStrike"/>
                        <a:t>HRBP</a:t>
                      </a:r>
                      <a:endParaRPr sz="1400" u="none" cap="none" strike="noStrike"/>
                    </a:p>
                  </a:txBody>
                  <a:tcPr marT="91425" marB="91425" marR="91425" marL="91425">
                    <a:lnL cap="flat" cmpd="sng" w="9525">
                      <a:solidFill>
                        <a:srgbClr val="9E9E9E"/>
                      </a:solidFill>
                      <a:prstDash val="solid"/>
                      <a:round/>
                      <a:headEnd len="sm" w="sm" type="none"/>
                      <a:tailEnd len="sm" w="sm" type="none"/>
                    </a:lnL>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Buddy</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de" sz="1400" u="none" cap="none" strike="noStrike"/>
                        <a:t>CoP</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rgbClr val="92A1A4"/>
                          </a:solidFill>
                        </a:rPr>
                        <a:t>ST3 A</a:t>
                      </a:r>
                      <a:endParaRPr sz="1400" u="none" cap="none" strike="noStrike">
                        <a:solidFill>
                          <a:srgbClr val="92A1A4"/>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tcPr>
                </a:tc>
              </a:tr>
            </a:tbl>
          </a:graphicData>
        </a:graphic>
      </p:graphicFrame>
      <p:pic>
        <p:nvPicPr>
          <p:cNvPr id="410" name="Google Shape;410;p26"/>
          <p:cNvPicPr preferRelativeResize="0"/>
          <p:nvPr/>
        </p:nvPicPr>
        <p:blipFill rotWithShape="1">
          <a:blip r:embed="rId3">
            <a:alphaModFix/>
          </a:blip>
          <a:srcRect b="0" l="0" r="0" t="0"/>
          <a:stretch/>
        </p:blipFill>
        <p:spPr>
          <a:xfrm>
            <a:off x="1740650" y="2036425"/>
            <a:ext cx="360000" cy="360000"/>
          </a:xfrm>
          <a:prstGeom prst="rect">
            <a:avLst/>
          </a:prstGeom>
          <a:noFill/>
          <a:ln>
            <a:noFill/>
          </a:ln>
        </p:spPr>
      </p:pic>
      <p:pic>
        <p:nvPicPr>
          <p:cNvPr id="411" name="Google Shape;411;p26"/>
          <p:cNvPicPr preferRelativeResize="0"/>
          <p:nvPr/>
        </p:nvPicPr>
        <p:blipFill rotWithShape="1">
          <a:blip r:embed="rId3">
            <a:alphaModFix/>
          </a:blip>
          <a:srcRect b="0" l="0" r="0" t="0"/>
          <a:stretch/>
        </p:blipFill>
        <p:spPr>
          <a:xfrm>
            <a:off x="5003400" y="2036425"/>
            <a:ext cx="360000" cy="360000"/>
          </a:xfrm>
          <a:prstGeom prst="rect">
            <a:avLst/>
          </a:prstGeom>
          <a:noFill/>
          <a:ln>
            <a:noFill/>
          </a:ln>
        </p:spPr>
      </p:pic>
      <p:pic>
        <p:nvPicPr>
          <p:cNvPr id="412" name="Google Shape;412;p26"/>
          <p:cNvPicPr preferRelativeResize="0"/>
          <p:nvPr/>
        </p:nvPicPr>
        <p:blipFill rotWithShape="1">
          <a:blip r:embed="rId3">
            <a:alphaModFix/>
          </a:blip>
          <a:srcRect b="0" l="0" r="0" t="0"/>
          <a:stretch/>
        </p:blipFill>
        <p:spPr>
          <a:xfrm>
            <a:off x="6646900" y="2417425"/>
            <a:ext cx="360000" cy="360000"/>
          </a:xfrm>
          <a:prstGeom prst="rect">
            <a:avLst/>
          </a:prstGeom>
          <a:noFill/>
          <a:ln>
            <a:noFill/>
          </a:ln>
        </p:spPr>
      </p:pic>
      <p:pic>
        <p:nvPicPr>
          <p:cNvPr id="413" name="Google Shape;413;p26"/>
          <p:cNvPicPr preferRelativeResize="0"/>
          <p:nvPr/>
        </p:nvPicPr>
        <p:blipFill rotWithShape="1">
          <a:blip r:embed="rId3">
            <a:alphaModFix/>
          </a:blip>
          <a:srcRect b="0" l="0" r="0" t="0"/>
          <a:stretch/>
        </p:blipFill>
        <p:spPr>
          <a:xfrm>
            <a:off x="8226300" y="2036425"/>
            <a:ext cx="360000" cy="360000"/>
          </a:xfrm>
          <a:prstGeom prst="rect">
            <a:avLst/>
          </a:prstGeom>
          <a:noFill/>
          <a:ln>
            <a:noFill/>
          </a:ln>
        </p:spPr>
      </p:pic>
      <p:pic>
        <p:nvPicPr>
          <p:cNvPr id="414" name="Google Shape;414;p26"/>
          <p:cNvPicPr preferRelativeResize="0"/>
          <p:nvPr/>
        </p:nvPicPr>
        <p:blipFill rotWithShape="1">
          <a:blip r:embed="rId3">
            <a:alphaModFix/>
          </a:blip>
          <a:srcRect b="0" l="0" r="0" t="0"/>
          <a:stretch/>
        </p:blipFill>
        <p:spPr>
          <a:xfrm>
            <a:off x="3411850" y="2813650"/>
            <a:ext cx="360000" cy="360000"/>
          </a:xfrm>
          <a:prstGeom prst="rect">
            <a:avLst/>
          </a:prstGeom>
          <a:noFill/>
          <a:ln>
            <a:noFill/>
          </a:ln>
        </p:spPr>
      </p:pic>
      <p:pic>
        <p:nvPicPr>
          <p:cNvPr id="415" name="Google Shape;415;p26"/>
          <p:cNvPicPr preferRelativeResize="0"/>
          <p:nvPr/>
        </p:nvPicPr>
        <p:blipFill rotWithShape="1">
          <a:blip r:embed="rId4">
            <a:alphaModFix/>
          </a:blip>
          <a:srcRect b="0" l="0" r="0" t="0"/>
          <a:stretch/>
        </p:blipFill>
        <p:spPr>
          <a:xfrm>
            <a:off x="1770100" y="2432650"/>
            <a:ext cx="360000" cy="360000"/>
          </a:xfrm>
          <a:prstGeom prst="rect">
            <a:avLst/>
          </a:prstGeom>
          <a:noFill/>
          <a:ln>
            <a:noFill/>
          </a:ln>
        </p:spPr>
      </p:pic>
      <p:pic>
        <p:nvPicPr>
          <p:cNvPr id="416" name="Google Shape;416;p26"/>
          <p:cNvPicPr preferRelativeResize="0"/>
          <p:nvPr/>
        </p:nvPicPr>
        <p:blipFill rotWithShape="1">
          <a:blip r:embed="rId4">
            <a:alphaModFix/>
          </a:blip>
          <a:srcRect b="0" l="0" r="0" t="0"/>
          <a:stretch/>
        </p:blipFill>
        <p:spPr>
          <a:xfrm>
            <a:off x="6627850" y="2813650"/>
            <a:ext cx="360000" cy="360000"/>
          </a:xfrm>
          <a:prstGeom prst="rect">
            <a:avLst/>
          </a:prstGeom>
          <a:noFill/>
          <a:ln>
            <a:noFill/>
          </a:ln>
        </p:spPr>
      </p:pic>
      <p:pic>
        <p:nvPicPr>
          <p:cNvPr id="417" name="Google Shape;417;p26"/>
          <p:cNvPicPr preferRelativeResize="0"/>
          <p:nvPr/>
        </p:nvPicPr>
        <p:blipFill rotWithShape="1">
          <a:blip r:embed="rId3">
            <a:alphaModFix/>
          </a:blip>
          <a:srcRect b="0" l="0" r="0" t="0"/>
          <a:stretch/>
        </p:blipFill>
        <p:spPr>
          <a:xfrm>
            <a:off x="5003400" y="2432650"/>
            <a:ext cx="360000" cy="360000"/>
          </a:xfrm>
          <a:prstGeom prst="rect">
            <a:avLst/>
          </a:prstGeom>
          <a:noFill/>
          <a:ln>
            <a:noFill/>
          </a:ln>
        </p:spPr>
      </p:pic>
      <p:pic>
        <p:nvPicPr>
          <p:cNvPr id="418" name="Google Shape;418;p26"/>
          <p:cNvPicPr preferRelativeResize="0"/>
          <p:nvPr/>
        </p:nvPicPr>
        <p:blipFill rotWithShape="1">
          <a:blip r:embed="rId5">
            <a:alphaModFix/>
          </a:blip>
          <a:srcRect b="0" l="0" r="0" t="0"/>
          <a:stretch/>
        </p:blipFill>
        <p:spPr>
          <a:xfrm>
            <a:off x="3372025" y="2417425"/>
            <a:ext cx="360000" cy="360000"/>
          </a:xfrm>
          <a:prstGeom prst="rect">
            <a:avLst/>
          </a:prstGeom>
          <a:noFill/>
          <a:ln>
            <a:noFill/>
          </a:ln>
        </p:spPr>
      </p:pic>
      <p:pic>
        <p:nvPicPr>
          <p:cNvPr id="419" name="Google Shape;419;p26"/>
          <p:cNvPicPr preferRelativeResize="0"/>
          <p:nvPr/>
        </p:nvPicPr>
        <p:blipFill rotWithShape="1">
          <a:blip r:embed="rId5">
            <a:alphaModFix/>
          </a:blip>
          <a:srcRect b="0" l="0" r="0" t="0"/>
          <a:stretch/>
        </p:blipFill>
        <p:spPr>
          <a:xfrm>
            <a:off x="8268475" y="2432650"/>
            <a:ext cx="360000" cy="360000"/>
          </a:xfrm>
          <a:prstGeom prst="rect">
            <a:avLst/>
          </a:prstGeom>
          <a:noFill/>
          <a:ln>
            <a:noFill/>
          </a:ln>
        </p:spPr>
      </p:pic>
      <p:pic>
        <p:nvPicPr>
          <p:cNvPr id="420" name="Google Shape;420;p26"/>
          <p:cNvPicPr preferRelativeResize="0"/>
          <p:nvPr/>
        </p:nvPicPr>
        <p:blipFill rotWithShape="1">
          <a:blip r:embed="rId3">
            <a:alphaModFix/>
          </a:blip>
          <a:srcRect b="0" l="0" r="0" t="0"/>
          <a:stretch/>
        </p:blipFill>
        <p:spPr>
          <a:xfrm>
            <a:off x="3411850" y="2021200"/>
            <a:ext cx="360000" cy="360000"/>
          </a:xfrm>
          <a:prstGeom prst="rect">
            <a:avLst/>
          </a:prstGeom>
          <a:noFill/>
          <a:ln>
            <a:noFill/>
          </a:ln>
        </p:spPr>
      </p:pic>
      <p:pic>
        <p:nvPicPr>
          <p:cNvPr id="421" name="Google Shape;421;p26"/>
          <p:cNvPicPr preferRelativeResize="0"/>
          <p:nvPr/>
        </p:nvPicPr>
        <p:blipFill rotWithShape="1">
          <a:blip r:embed="rId3">
            <a:alphaModFix/>
          </a:blip>
          <a:srcRect b="0" l="0" r="0" t="0"/>
          <a:stretch/>
        </p:blipFill>
        <p:spPr>
          <a:xfrm>
            <a:off x="6646900" y="2021200"/>
            <a:ext cx="360000" cy="360000"/>
          </a:xfrm>
          <a:prstGeom prst="rect">
            <a:avLst/>
          </a:prstGeom>
          <a:noFill/>
          <a:ln>
            <a:noFill/>
          </a:ln>
        </p:spPr>
      </p:pic>
      <p:pic>
        <p:nvPicPr>
          <p:cNvPr id="422" name="Google Shape;422;p26"/>
          <p:cNvPicPr preferRelativeResize="0"/>
          <p:nvPr/>
        </p:nvPicPr>
        <p:blipFill rotWithShape="1">
          <a:blip r:embed="rId6">
            <a:alphaModFix/>
          </a:blip>
          <a:srcRect b="0" l="0" r="0" t="0"/>
          <a:stretch/>
        </p:blipFill>
        <p:spPr>
          <a:xfrm>
            <a:off x="5019850" y="2813650"/>
            <a:ext cx="360000" cy="360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27"/>
          <p:cNvSpPr txBox="1"/>
          <p:nvPr>
            <p:ph idx="12" type="sldNum"/>
          </p:nvPr>
        </p:nvSpPr>
        <p:spPr>
          <a:xfrm>
            <a:off x="8917781" y="4708800"/>
            <a:ext cx="202200" cy="1155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de"/>
              <a:t>‹#›</a:t>
            </a:fld>
            <a:endParaRPr/>
          </a:p>
        </p:txBody>
      </p:sp>
      <p:sp>
        <p:nvSpPr>
          <p:cNvPr id="429" name="Google Shape;429;p27"/>
          <p:cNvSpPr txBox="1"/>
          <p:nvPr>
            <p:ph type="title"/>
          </p:nvPr>
        </p:nvSpPr>
        <p:spPr>
          <a:xfrm>
            <a:off x="270000" y="494100"/>
            <a:ext cx="80337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600"/>
              <a:buFont typeface="Tahoma"/>
              <a:buNone/>
            </a:pPr>
            <a:r>
              <a:rPr lang="de"/>
              <a:t>Terminkalender: </a:t>
            </a:r>
            <a:r>
              <a:rPr lang="de">
                <a:solidFill>
                  <a:srgbClr val="2AE8A0"/>
                </a:solidFill>
              </a:rPr>
              <a:t>Woche 4</a:t>
            </a:r>
            <a:endParaRPr/>
          </a:p>
        </p:txBody>
      </p:sp>
      <p:sp>
        <p:nvSpPr>
          <p:cNvPr id="430" name="Google Shape;430;p27"/>
          <p:cNvSpPr txBox="1"/>
          <p:nvPr/>
        </p:nvSpPr>
        <p:spPr>
          <a:xfrm>
            <a:off x="1145950" y="4338550"/>
            <a:ext cx="7548600" cy="3078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rPr b="1" i="0" lang="de" sz="1100" u="none" cap="none" strike="noStrike">
                <a:solidFill>
                  <a:srgbClr val="00677F"/>
                </a:solidFill>
                <a:latin typeface="Tahoma"/>
                <a:ea typeface="Tahoma"/>
                <a:cs typeface="Tahoma"/>
                <a:sym typeface="Tahoma"/>
              </a:rPr>
              <a:t>Termine mit Schnittstellen ST können auch Besuche in deren regelmäßigen Teammeetings sein</a:t>
            </a:r>
            <a:endParaRPr b="0" i="0" sz="1100" u="none" cap="none" strike="noStrike">
              <a:solidFill>
                <a:srgbClr val="00677F"/>
              </a:solidFill>
              <a:latin typeface="Tahoma"/>
              <a:ea typeface="Tahoma"/>
              <a:cs typeface="Tahoma"/>
              <a:sym typeface="Tahoma"/>
            </a:endParaRPr>
          </a:p>
        </p:txBody>
      </p:sp>
      <p:graphicFrame>
        <p:nvGraphicFramePr>
          <p:cNvPr id="431" name="Google Shape;431;p27"/>
          <p:cNvGraphicFramePr/>
          <p:nvPr/>
        </p:nvGraphicFramePr>
        <p:xfrm>
          <a:off x="600000" y="1390650"/>
          <a:ext cx="3000000" cy="3000000"/>
        </p:xfrm>
        <a:graphic>
          <a:graphicData uri="http://schemas.openxmlformats.org/drawingml/2006/table">
            <a:tbl>
              <a:tblPr>
                <a:noFill/>
                <a:tableStyleId>{58087781-62DE-48CB-8DEF-D014305C9D83}</a:tableStyleId>
              </a:tblPr>
              <a:tblGrid>
                <a:gridCol w="1618900"/>
                <a:gridCol w="1618900"/>
                <a:gridCol w="1618900"/>
                <a:gridCol w="1618900"/>
                <a:gridCol w="1618900"/>
              </a:tblGrid>
              <a:tr h="609575">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latin typeface="Tahoma"/>
                          <a:ea typeface="Tahoma"/>
                          <a:cs typeface="Tahoma"/>
                          <a:sym typeface="Tahoma"/>
                        </a:rPr>
                        <a:t>Tag 1</a:t>
                      </a:r>
                      <a:endParaRPr b="1" sz="1400" u="none" cap="none" strike="noStrike">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Tahoma"/>
                        <a:ea typeface="Tahoma"/>
                        <a:cs typeface="Tahoma"/>
                        <a:sym typeface="Tahoma"/>
                      </a:endParaRPr>
                    </a:p>
                  </a:txBody>
                  <a:tcPr marT="91425" marB="91425" marR="91425" marL="91425">
                    <a:solidFill>
                      <a:srgbClr val="E6EAE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solidFill>
                            <a:schemeClr val="dk1"/>
                          </a:solidFill>
                          <a:latin typeface="Tahoma"/>
                          <a:ea typeface="Tahoma"/>
                          <a:cs typeface="Tahoma"/>
                          <a:sym typeface="Tahoma"/>
                        </a:rPr>
                        <a:t>Tag 2</a:t>
                      </a:r>
                      <a:endParaRPr b="1" sz="14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Tahoma"/>
                        <a:ea typeface="Tahoma"/>
                        <a:cs typeface="Tahoma"/>
                        <a:sym typeface="Tahoma"/>
                      </a:endParaRPr>
                    </a:p>
                  </a:txBody>
                  <a:tcPr marT="91425" marB="91425" marR="91425" marL="91425">
                    <a:solidFill>
                      <a:srgbClr val="E6EAE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solidFill>
                            <a:schemeClr val="dk1"/>
                          </a:solidFill>
                          <a:latin typeface="Tahoma"/>
                          <a:ea typeface="Tahoma"/>
                          <a:cs typeface="Tahoma"/>
                          <a:sym typeface="Tahoma"/>
                        </a:rPr>
                        <a:t>Tag 3</a:t>
                      </a:r>
                      <a:endParaRPr b="1" sz="14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Tahoma"/>
                        <a:ea typeface="Tahoma"/>
                        <a:cs typeface="Tahoma"/>
                        <a:sym typeface="Tahoma"/>
                      </a:endParaRPr>
                    </a:p>
                  </a:txBody>
                  <a:tcPr marT="91425" marB="91425" marR="91425" marL="91425">
                    <a:solidFill>
                      <a:srgbClr val="E6EAE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solidFill>
                            <a:schemeClr val="dk1"/>
                          </a:solidFill>
                          <a:latin typeface="Tahoma"/>
                          <a:ea typeface="Tahoma"/>
                          <a:cs typeface="Tahoma"/>
                          <a:sym typeface="Tahoma"/>
                        </a:rPr>
                        <a:t>Tag 4</a:t>
                      </a:r>
                      <a:endParaRPr b="1" sz="14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Tahoma"/>
                        <a:ea typeface="Tahoma"/>
                        <a:cs typeface="Tahoma"/>
                        <a:sym typeface="Tahoma"/>
                      </a:endParaRPr>
                    </a:p>
                  </a:txBody>
                  <a:tcPr marT="91425" marB="91425" marR="91425" marL="91425">
                    <a:solidFill>
                      <a:srgbClr val="E6EAE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solidFill>
                            <a:schemeClr val="dk1"/>
                          </a:solidFill>
                          <a:latin typeface="Tahoma"/>
                          <a:ea typeface="Tahoma"/>
                          <a:cs typeface="Tahoma"/>
                          <a:sym typeface="Tahoma"/>
                        </a:rPr>
                        <a:t>Tag 5</a:t>
                      </a:r>
                      <a:endParaRPr b="1" sz="14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rgbClr val="92A1A4"/>
                        </a:solidFill>
                        <a:latin typeface="Tahoma"/>
                        <a:ea typeface="Tahoma"/>
                        <a:cs typeface="Tahoma"/>
                        <a:sym typeface="Tahoma"/>
                      </a:endParaRPr>
                    </a:p>
                  </a:txBody>
                  <a:tcPr marT="91425" marB="91425" marR="91425" marL="91425">
                    <a:solidFill>
                      <a:srgbClr val="E6EAEC"/>
                    </a:solidFill>
                  </a:tcPr>
                </a:tc>
              </a:tr>
              <a:tr h="396200">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de" sz="1400" u="none" cap="none" strike="noStrike"/>
                        <a:t>FK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ST1 A/B</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Team</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Buddy</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de" sz="1400" u="none" cap="none" strike="noStrike">
                          <a:solidFill>
                            <a:schemeClr val="dk1"/>
                          </a:solidFill>
                        </a:rPr>
                        <a:t>Mgnt.</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de" sz="1400" u="none" cap="none" strike="noStrike"/>
                        <a:t>CoP</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ST2 A+B</a:t>
                      </a:r>
                      <a:endParaRPr sz="1400" u="none" cap="none" strike="noStrike">
                        <a:solidFill>
                          <a:srgbClr val="92A1A4"/>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rgbClr val="92A1A4"/>
                          </a:solidFill>
                        </a:rPr>
                        <a:t>ST1 C-X</a:t>
                      </a:r>
                      <a:endParaRPr sz="1400" u="none" cap="none" strike="noStrike"/>
                    </a:p>
                  </a:txBody>
                  <a:tcPr marT="91425" marB="91425" marR="91425" marL="91425">
                    <a:lnL cap="flat" cmpd="sng" w="9525">
                      <a:solidFill>
                        <a:srgbClr val="9E9E9E"/>
                      </a:solidFill>
                      <a:prstDash val="solid"/>
                      <a:round/>
                      <a:headEnd len="sm" w="sm" type="none"/>
                      <a:tailEnd len="sm" w="sm" type="none"/>
                    </a:lnL>
                  </a:tcPr>
                </a:tc>
              </a:tr>
            </a:tbl>
          </a:graphicData>
        </a:graphic>
      </p:graphicFrame>
      <p:pic>
        <p:nvPicPr>
          <p:cNvPr id="432" name="Google Shape;432;p27"/>
          <p:cNvPicPr preferRelativeResize="0"/>
          <p:nvPr/>
        </p:nvPicPr>
        <p:blipFill rotWithShape="1">
          <a:blip r:embed="rId3">
            <a:alphaModFix/>
          </a:blip>
          <a:srcRect b="0" l="0" r="0" t="0"/>
          <a:stretch/>
        </p:blipFill>
        <p:spPr>
          <a:xfrm>
            <a:off x="1740650" y="2036425"/>
            <a:ext cx="360000" cy="360000"/>
          </a:xfrm>
          <a:prstGeom prst="rect">
            <a:avLst/>
          </a:prstGeom>
          <a:noFill/>
          <a:ln>
            <a:noFill/>
          </a:ln>
        </p:spPr>
      </p:pic>
      <p:pic>
        <p:nvPicPr>
          <p:cNvPr id="433" name="Google Shape;433;p27"/>
          <p:cNvPicPr preferRelativeResize="0"/>
          <p:nvPr/>
        </p:nvPicPr>
        <p:blipFill rotWithShape="1">
          <a:blip r:embed="rId3">
            <a:alphaModFix/>
          </a:blip>
          <a:srcRect b="0" l="0" r="0" t="0"/>
          <a:stretch/>
        </p:blipFill>
        <p:spPr>
          <a:xfrm>
            <a:off x="5003375" y="2036425"/>
            <a:ext cx="360000" cy="360000"/>
          </a:xfrm>
          <a:prstGeom prst="rect">
            <a:avLst/>
          </a:prstGeom>
          <a:noFill/>
          <a:ln>
            <a:noFill/>
          </a:ln>
        </p:spPr>
      </p:pic>
      <p:pic>
        <p:nvPicPr>
          <p:cNvPr id="434" name="Google Shape;434;p27"/>
          <p:cNvPicPr preferRelativeResize="0"/>
          <p:nvPr/>
        </p:nvPicPr>
        <p:blipFill rotWithShape="1">
          <a:blip r:embed="rId3">
            <a:alphaModFix/>
          </a:blip>
          <a:srcRect b="0" l="0" r="0" t="0"/>
          <a:stretch/>
        </p:blipFill>
        <p:spPr>
          <a:xfrm>
            <a:off x="6639975" y="2417425"/>
            <a:ext cx="360000" cy="360000"/>
          </a:xfrm>
          <a:prstGeom prst="rect">
            <a:avLst/>
          </a:prstGeom>
          <a:noFill/>
          <a:ln>
            <a:noFill/>
          </a:ln>
        </p:spPr>
      </p:pic>
      <p:pic>
        <p:nvPicPr>
          <p:cNvPr id="435" name="Google Shape;435;p27"/>
          <p:cNvPicPr preferRelativeResize="0"/>
          <p:nvPr/>
        </p:nvPicPr>
        <p:blipFill rotWithShape="1">
          <a:blip r:embed="rId3">
            <a:alphaModFix/>
          </a:blip>
          <a:srcRect b="0" l="0" r="0" t="0"/>
          <a:stretch/>
        </p:blipFill>
        <p:spPr>
          <a:xfrm>
            <a:off x="8200375" y="2036425"/>
            <a:ext cx="360000" cy="360000"/>
          </a:xfrm>
          <a:prstGeom prst="rect">
            <a:avLst/>
          </a:prstGeom>
          <a:noFill/>
          <a:ln>
            <a:noFill/>
          </a:ln>
        </p:spPr>
      </p:pic>
      <p:pic>
        <p:nvPicPr>
          <p:cNvPr id="436" name="Google Shape;436;p27"/>
          <p:cNvPicPr preferRelativeResize="0"/>
          <p:nvPr/>
        </p:nvPicPr>
        <p:blipFill rotWithShape="1">
          <a:blip r:embed="rId3">
            <a:alphaModFix/>
          </a:blip>
          <a:srcRect b="0" l="0" r="0" t="0"/>
          <a:stretch/>
        </p:blipFill>
        <p:spPr>
          <a:xfrm>
            <a:off x="1740650" y="2432650"/>
            <a:ext cx="360000" cy="360000"/>
          </a:xfrm>
          <a:prstGeom prst="rect">
            <a:avLst/>
          </a:prstGeom>
          <a:noFill/>
          <a:ln>
            <a:noFill/>
          </a:ln>
        </p:spPr>
      </p:pic>
      <p:pic>
        <p:nvPicPr>
          <p:cNvPr id="437" name="Google Shape;437;p27"/>
          <p:cNvPicPr preferRelativeResize="0"/>
          <p:nvPr/>
        </p:nvPicPr>
        <p:blipFill rotWithShape="1">
          <a:blip r:embed="rId4">
            <a:alphaModFix/>
          </a:blip>
          <a:srcRect b="0" l="0" r="0" t="0"/>
          <a:stretch/>
        </p:blipFill>
        <p:spPr>
          <a:xfrm>
            <a:off x="6653825" y="2813650"/>
            <a:ext cx="360000" cy="360000"/>
          </a:xfrm>
          <a:prstGeom prst="rect">
            <a:avLst/>
          </a:prstGeom>
          <a:noFill/>
          <a:ln>
            <a:noFill/>
          </a:ln>
        </p:spPr>
      </p:pic>
      <p:pic>
        <p:nvPicPr>
          <p:cNvPr id="438" name="Google Shape;438;p27"/>
          <p:cNvPicPr preferRelativeResize="0"/>
          <p:nvPr/>
        </p:nvPicPr>
        <p:blipFill rotWithShape="1">
          <a:blip r:embed="rId4">
            <a:alphaModFix/>
          </a:blip>
          <a:srcRect b="0" l="0" r="0" t="0"/>
          <a:stretch/>
        </p:blipFill>
        <p:spPr>
          <a:xfrm>
            <a:off x="8210725" y="2813650"/>
            <a:ext cx="360000" cy="360000"/>
          </a:xfrm>
          <a:prstGeom prst="rect">
            <a:avLst/>
          </a:prstGeom>
          <a:noFill/>
          <a:ln>
            <a:noFill/>
          </a:ln>
        </p:spPr>
      </p:pic>
      <p:pic>
        <p:nvPicPr>
          <p:cNvPr id="439" name="Google Shape;439;p27"/>
          <p:cNvPicPr preferRelativeResize="0"/>
          <p:nvPr/>
        </p:nvPicPr>
        <p:blipFill rotWithShape="1">
          <a:blip r:embed="rId4">
            <a:alphaModFix/>
          </a:blip>
          <a:srcRect b="0" l="0" r="0" t="0"/>
          <a:stretch/>
        </p:blipFill>
        <p:spPr>
          <a:xfrm>
            <a:off x="3366775" y="2417425"/>
            <a:ext cx="360000" cy="360000"/>
          </a:xfrm>
          <a:prstGeom prst="rect">
            <a:avLst/>
          </a:prstGeom>
          <a:noFill/>
          <a:ln>
            <a:noFill/>
          </a:ln>
        </p:spPr>
      </p:pic>
      <p:pic>
        <p:nvPicPr>
          <p:cNvPr id="440" name="Google Shape;440;p27"/>
          <p:cNvPicPr preferRelativeResize="0"/>
          <p:nvPr/>
        </p:nvPicPr>
        <p:blipFill rotWithShape="1">
          <a:blip r:embed="rId3">
            <a:alphaModFix/>
          </a:blip>
          <a:srcRect b="0" l="0" r="0" t="0"/>
          <a:stretch/>
        </p:blipFill>
        <p:spPr>
          <a:xfrm>
            <a:off x="4992888" y="2432650"/>
            <a:ext cx="360000" cy="360000"/>
          </a:xfrm>
          <a:prstGeom prst="rect">
            <a:avLst/>
          </a:prstGeom>
          <a:noFill/>
          <a:ln>
            <a:noFill/>
          </a:ln>
        </p:spPr>
      </p:pic>
      <p:pic>
        <p:nvPicPr>
          <p:cNvPr id="441" name="Google Shape;441;p27"/>
          <p:cNvPicPr preferRelativeResize="0"/>
          <p:nvPr/>
        </p:nvPicPr>
        <p:blipFill rotWithShape="1">
          <a:blip r:embed="rId5">
            <a:alphaModFix/>
          </a:blip>
          <a:srcRect b="0" l="0" r="0" t="0"/>
          <a:stretch/>
        </p:blipFill>
        <p:spPr>
          <a:xfrm>
            <a:off x="600025" y="4299100"/>
            <a:ext cx="403800" cy="403800"/>
          </a:xfrm>
          <a:prstGeom prst="rect">
            <a:avLst/>
          </a:prstGeom>
          <a:noFill/>
          <a:ln>
            <a:noFill/>
          </a:ln>
        </p:spPr>
      </p:pic>
      <p:pic>
        <p:nvPicPr>
          <p:cNvPr id="442" name="Google Shape;442;p27"/>
          <p:cNvPicPr preferRelativeResize="0"/>
          <p:nvPr/>
        </p:nvPicPr>
        <p:blipFill rotWithShape="1">
          <a:blip r:embed="rId3">
            <a:alphaModFix/>
          </a:blip>
          <a:srcRect b="0" l="0" r="0" t="0"/>
          <a:stretch/>
        </p:blipFill>
        <p:spPr>
          <a:xfrm>
            <a:off x="6639975" y="2021200"/>
            <a:ext cx="360000" cy="360000"/>
          </a:xfrm>
          <a:prstGeom prst="rect">
            <a:avLst/>
          </a:prstGeom>
          <a:noFill/>
          <a:ln>
            <a:noFill/>
          </a:ln>
        </p:spPr>
      </p:pic>
      <p:pic>
        <p:nvPicPr>
          <p:cNvPr id="443" name="Google Shape;443;p27"/>
          <p:cNvPicPr preferRelativeResize="0"/>
          <p:nvPr/>
        </p:nvPicPr>
        <p:blipFill rotWithShape="1">
          <a:blip r:embed="rId3">
            <a:alphaModFix/>
          </a:blip>
          <a:srcRect b="0" l="0" r="0" t="0"/>
          <a:stretch/>
        </p:blipFill>
        <p:spPr>
          <a:xfrm>
            <a:off x="3372013" y="2021200"/>
            <a:ext cx="360000" cy="360000"/>
          </a:xfrm>
          <a:prstGeom prst="rect">
            <a:avLst/>
          </a:prstGeom>
          <a:noFill/>
          <a:ln>
            <a:noFill/>
          </a:ln>
        </p:spPr>
      </p:pic>
      <p:pic>
        <p:nvPicPr>
          <p:cNvPr id="444" name="Google Shape;444;p27"/>
          <p:cNvPicPr preferRelativeResize="0"/>
          <p:nvPr/>
        </p:nvPicPr>
        <p:blipFill rotWithShape="1">
          <a:blip r:embed="rId6">
            <a:alphaModFix/>
          </a:blip>
          <a:srcRect b="0" l="0" r="0" t="0"/>
          <a:stretch/>
        </p:blipFill>
        <p:spPr>
          <a:xfrm>
            <a:off x="3366775" y="2813650"/>
            <a:ext cx="360000" cy="360000"/>
          </a:xfrm>
          <a:prstGeom prst="rect">
            <a:avLst/>
          </a:prstGeom>
          <a:noFill/>
          <a:ln>
            <a:noFill/>
          </a:ln>
        </p:spPr>
      </p:pic>
      <p:pic>
        <p:nvPicPr>
          <p:cNvPr id="445" name="Google Shape;445;p27"/>
          <p:cNvPicPr preferRelativeResize="0"/>
          <p:nvPr/>
        </p:nvPicPr>
        <p:blipFill rotWithShape="1">
          <a:blip r:embed="rId3">
            <a:alphaModFix/>
          </a:blip>
          <a:srcRect b="0" l="0" r="0" t="0"/>
          <a:stretch/>
        </p:blipFill>
        <p:spPr>
          <a:xfrm>
            <a:off x="8200375" y="2425038"/>
            <a:ext cx="360000" cy="360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28"/>
          <p:cNvSpPr txBox="1"/>
          <p:nvPr>
            <p:ph idx="12" type="sldNum"/>
          </p:nvPr>
        </p:nvSpPr>
        <p:spPr>
          <a:xfrm>
            <a:off x="8917781" y="4708800"/>
            <a:ext cx="202200" cy="1155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de"/>
              <a:t>‹#›</a:t>
            </a:fld>
            <a:endParaRPr/>
          </a:p>
        </p:txBody>
      </p:sp>
      <p:sp>
        <p:nvSpPr>
          <p:cNvPr id="452" name="Google Shape;452;p28"/>
          <p:cNvSpPr txBox="1"/>
          <p:nvPr>
            <p:ph type="title"/>
          </p:nvPr>
        </p:nvSpPr>
        <p:spPr>
          <a:xfrm>
            <a:off x="270000" y="494100"/>
            <a:ext cx="80337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600"/>
              <a:buFont typeface="Tahoma"/>
              <a:buNone/>
            </a:pPr>
            <a:r>
              <a:rPr lang="de"/>
              <a:t>Terminkalender: </a:t>
            </a:r>
            <a:r>
              <a:rPr lang="de">
                <a:solidFill>
                  <a:srgbClr val="2AE8A0"/>
                </a:solidFill>
              </a:rPr>
              <a:t>Woche 5</a:t>
            </a:r>
            <a:endParaRPr/>
          </a:p>
        </p:txBody>
      </p:sp>
      <p:sp>
        <p:nvSpPr>
          <p:cNvPr id="453" name="Google Shape;453;p28"/>
          <p:cNvSpPr txBox="1"/>
          <p:nvPr/>
        </p:nvSpPr>
        <p:spPr>
          <a:xfrm>
            <a:off x="1123599" y="4062300"/>
            <a:ext cx="7521900" cy="8157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rPr b="1" i="0" lang="de" sz="1100" u="none" cap="none" strike="noStrike">
                <a:solidFill>
                  <a:srgbClr val="00677F"/>
                </a:solidFill>
                <a:latin typeface="Tahoma"/>
                <a:ea typeface="Tahoma"/>
                <a:cs typeface="Tahoma"/>
                <a:sym typeface="Tahoma"/>
              </a:rPr>
              <a:t>Unsere Empfehlung: Die Führungskraft sollte mit Newcomern mindestens 4x in den ersten sechs Wochen in einem ruhigen und entspannten Setting sprechen. Gerne gesehen sind zusätzlich jederzeit kurze Check-Ins. Inhalt dieser Gespräche sollte auch das gemeinsame Vereinbaren von SMARTen Zielen sein, an denen der Fortschritt und Erfolg des Onboardings gemessen werden.</a:t>
            </a:r>
            <a:endParaRPr b="0" i="0" sz="1100" u="none" cap="none" strike="noStrike">
              <a:solidFill>
                <a:srgbClr val="00677F"/>
              </a:solidFill>
              <a:latin typeface="Tahoma"/>
              <a:ea typeface="Tahoma"/>
              <a:cs typeface="Tahoma"/>
              <a:sym typeface="Tahoma"/>
            </a:endParaRPr>
          </a:p>
        </p:txBody>
      </p:sp>
      <p:graphicFrame>
        <p:nvGraphicFramePr>
          <p:cNvPr id="454" name="Google Shape;454;p28"/>
          <p:cNvGraphicFramePr/>
          <p:nvPr/>
        </p:nvGraphicFramePr>
        <p:xfrm>
          <a:off x="600000" y="1390650"/>
          <a:ext cx="3000000" cy="3000000"/>
        </p:xfrm>
        <a:graphic>
          <a:graphicData uri="http://schemas.openxmlformats.org/drawingml/2006/table">
            <a:tbl>
              <a:tblPr>
                <a:noFill/>
                <a:tableStyleId>{58087781-62DE-48CB-8DEF-D014305C9D83}</a:tableStyleId>
              </a:tblPr>
              <a:tblGrid>
                <a:gridCol w="1609100"/>
                <a:gridCol w="1609100"/>
                <a:gridCol w="1609100"/>
                <a:gridCol w="1609100"/>
                <a:gridCol w="1609100"/>
              </a:tblGrid>
              <a:tr h="609575">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latin typeface="Tahoma"/>
                          <a:ea typeface="Tahoma"/>
                          <a:cs typeface="Tahoma"/>
                          <a:sym typeface="Tahoma"/>
                        </a:rPr>
                        <a:t>Tag 1</a:t>
                      </a:r>
                      <a:endParaRPr b="1" sz="1400" u="none" cap="none" strike="noStrike">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Tahoma"/>
                        <a:ea typeface="Tahoma"/>
                        <a:cs typeface="Tahoma"/>
                        <a:sym typeface="Tahoma"/>
                      </a:endParaRPr>
                    </a:p>
                  </a:txBody>
                  <a:tcPr marT="91425" marB="91425" marR="91425" marL="91425">
                    <a:solidFill>
                      <a:srgbClr val="E6EAE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solidFill>
                            <a:schemeClr val="dk1"/>
                          </a:solidFill>
                          <a:latin typeface="Tahoma"/>
                          <a:ea typeface="Tahoma"/>
                          <a:cs typeface="Tahoma"/>
                          <a:sym typeface="Tahoma"/>
                        </a:rPr>
                        <a:t>Tag 2</a:t>
                      </a:r>
                      <a:endParaRPr b="1" sz="14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Tahoma"/>
                        <a:ea typeface="Tahoma"/>
                        <a:cs typeface="Tahoma"/>
                        <a:sym typeface="Tahoma"/>
                      </a:endParaRPr>
                    </a:p>
                  </a:txBody>
                  <a:tcPr marT="91425" marB="91425" marR="91425" marL="91425">
                    <a:solidFill>
                      <a:srgbClr val="E6EAE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solidFill>
                            <a:schemeClr val="dk1"/>
                          </a:solidFill>
                          <a:latin typeface="Tahoma"/>
                          <a:ea typeface="Tahoma"/>
                          <a:cs typeface="Tahoma"/>
                          <a:sym typeface="Tahoma"/>
                        </a:rPr>
                        <a:t>Tag 3</a:t>
                      </a:r>
                      <a:endParaRPr b="1" sz="14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Tahoma"/>
                        <a:ea typeface="Tahoma"/>
                        <a:cs typeface="Tahoma"/>
                        <a:sym typeface="Tahoma"/>
                      </a:endParaRPr>
                    </a:p>
                  </a:txBody>
                  <a:tcPr marT="91425" marB="91425" marR="91425" marL="91425">
                    <a:solidFill>
                      <a:srgbClr val="E6EAE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solidFill>
                            <a:schemeClr val="dk1"/>
                          </a:solidFill>
                          <a:latin typeface="Tahoma"/>
                          <a:ea typeface="Tahoma"/>
                          <a:cs typeface="Tahoma"/>
                          <a:sym typeface="Tahoma"/>
                        </a:rPr>
                        <a:t>Tag 4</a:t>
                      </a:r>
                      <a:endParaRPr b="1" sz="14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Tahoma"/>
                        <a:ea typeface="Tahoma"/>
                        <a:cs typeface="Tahoma"/>
                        <a:sym typeface="Tahoma"/>
                      </a:endParaRPr>
                    </a:p>
                  </a:txBody>
                  <a:tcPr marT="91425" marB="91425" marR="91425" marL="91425">
                    <a:solidFill>
                      <a:srgbClr val="E6EAE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solidFill>
                            <a:schemeClr val="dk1"/>
                          </a:solidFill>
                          <a:latin typeface="Tahoma"/>
                          <a:ea typeface="Tahoma"/>
                          <a:cs typeface="Tahoma"/>
                          <a:sym typeface="Tahoma"/>
                        </a:rPr>
                        <a:t>Tag 5</a:t>
                      </a:r>
                      <a:endParaRPr b="1" sz="14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rgbClr val="92A1A4"/>
                        </a:solidFill>
                        <a:latin typeface="Tahoma"/>
                        <a:ea typeface="Tahoma"/>
                        <a:cs typeface="Tahoma"/>
                        <a:sym typeface="Tahoma"/>
                      </a:endParaRPr>
                    </a:p>
                  </a:txBody>
                  <a:tcPr marT="91425" marB="91425" marR="91425" marL="91425">
                    <a:solidFill>
                      <a:srgbClr val="E6EAEC"/>
                    </a:solidFill>
                  </a:tcPr>
                </a:tc>
              </a:tr>
              <a:tr h="396200">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de" sz="1400" u="none" cap="none" strike="noStrike"/>
                        <a:t>FK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de" sz="1400" u="none" cap="none" strike="noStrike">
                          <a:solidFill>
                            <a:schemeClr val="dk1"/>
                          </a:solidFill>
                        </a:rPr>
                        <a:t>ST1 A</a:t>
                      </a:r>
                      <a:endParaRPr sz="1400" u="none" cap="none" strike="noStrike">
                        <a:solidFill>
                          <a:schemeClr val="dk1"/>
                        </a:solidFill>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Team</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Buddy</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de" sz="1400" u="none" cap="none" strike="noStrike"/>
                        <a:t>IT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de" sz="1400" u="none" cap="none" strike="noStrike"/>
                        <a:t>CoP</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de" sz="1400" u="none" cap="none" strike="noStrike"/>
                        <a:t>Gute Seele</a:t>
                      </a:r>
                      <a:endParaRPr sz="1400" u="none" cap="none" strike="noStrike">
                        <a:solidFill>
                          <a:srgbClr val="92A1A4"/>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tcPr>
                </a:tc>
              </a:tr>
            </a:tbl>
          </a:graphicData>
        </a:graphic>
      </p:graphicFrame>
      <p:pic>
        <p:nvPicPr>
          <p:cNvPr id="455" name="Google Shape;455;p28"/>
          <p:cNvPicPr preferRelativeResize="0"/>
          <p:nvPr/>
        </p:nvPicPr>
        <p:blipFill rotWithShape="1">
          <a:blip r:embed="rId3">
            <a:alphaModFix/>
          </a:blip>
          <a:srcRect b="0" l="0" r="0" t="0"/>
          <a:stretch/>
        </p:blipFill>
        <p:spPr>
          <a:xfrm>
            <a:off x="1740650" y="2036425"/>
            <a:ext cx="360000" cy="360000"/>
          </a:xfrm>
          <a:prstGeom prst="rect">
            <a:avLst/>
          </a:prstGeom>
          <a:noFill/>
          <a:ln>
            <a:noFill/>
          </a:ln>
        </p:spPr>
      </p:pic>
      <p:pic>
        <p:nvPicPr>
          <p:cNvPr id="456" name="Google Shape;456;p28"/>
          <p:cNvPicPr preferRelativeResize="0"/>
          <p:nvPr/>
        </p:nvPicPr>
        <p:blipFill rotWithShape="1">
          <a:blip r:embed="rId3">
            <a:alphaModFix/>
          </a:blip>
          <a:srcRect b="0" l="0" r="0" t="0"/>
          <a:stretch/>
        </p:blipFill>
        <p:spPr>
          <a:xfrm>
            <a:off x="6567225" y="2417425"/>
            <a:ext cx="360000" cy="360000"/>
          </a:xfrm>
          <a:prstGeom prst="rect">
            <a:avLst/>
          </a:prstGeom>
          <a:noFill/>
          <a:ln>
            <a:noFill/>
          </a:ln>
        </p:spPr>
      </p:pic>
      <p:pic>
        <p:nvPicPr>
          <p:cNvPr id="457" name="Google Shape;457;p28"/>
          <p:cNvPicPr preferRelativeResize="0"/>
          <p:nvPr/>
        </p:nvPicPr>
        <p:blipFill rotWithShape="1">
          <a:blip r:embed="rId3">
            <a:alphaModFix/>
          </a:blip>
          <a:srcRect b="0" l="0" r="0" t="0"/>
          <a:stretch/>
        </p:blipFill>
        <p:spPr>
          <a:xfrm>
            <a:off x="8162225" y="2036425"/>
            <a:ext cx="360000" cy="360000"/>
          </a:xfrm>
          <a:prstGeom prst="rect">
            <a:avLst/>
          </a:prstGeom>
          <a:noFill/>
          <a:ln>
            <a:noFill/>
          </a:ln>
        </p:spPr>
      </p:pic>
      <p:pic>
        <p:nvPicPr>
          <p:cNvPr id="458" name="Google Shape;458;p28"/>
          <p:cNvPicPr preferRelativeResize="0"/>
          <p:nvPr/>
        </p:nvPicPr>
        <p:blipFill rotWithShape="1">
          <a:blip r:embed="rId4">
            <a:alphaModFix/>
          </a:blip>
          <a:srcRect b="0" l="0" r="0" t="0"/>
          <a:stretch/>
        </p:blipFill>
        <p:spPr>
          <a:xfrm>
            <a:off x="6567225" y="2813650"/>
            <a:ext cx="360000" cy="360000"/>
          </a:xfrm>
          <a:prstGeom prst="rect">
            <a:avLst/>
          </a:prstGeom>
          <a:noFill/>
          <a:ln>
            <a:noFill/>
          </a:ln>
        </p:spPr>
      </p:pic>
      <p:pic>
        <p:nvPicPr>
          <p:cNvPr id="459" name="Google Shape;459;p28"/>
          <p:cNvPicPr preferRelativeResize="0"/>
          <p:nvPr/>
        </p:nvPicPr>
        <p:blipFill rotWithShape="1">
          <a:blip r:embed="rId3">
            <a:alphaModFix/>
          </a:blip>
          <a:srcRect b="0" l="0" r="0" t="0"/>
          <a:stretch/>
        </p:blipFill>
        <p:spPr>
          <a:xfrm>
            <a:off x="1740650" y="2432650"/>
            <a:ext cx="360000" cy="360000"/>
          </a:xfrm>
          <a:prstGeom prst="rect">
            <a:avLst/>
          </a:prstGeom>
          <a:noFill/>
          <a:ln>
            <a:noFill/>
          </a:ln>
        </p:spPr>
      </p:pic>
      <p:pic>
        <p:nvPicPr>
          <p:cNvPr id="460" name="Google Shape;460;p28"/>
          <p:cNvPicPr preferRelativeResize="0"/>
          <p:nvPr/>
        </p:nvPicPr>
        <p:blipFill rotWithShape="1">
          <a:blip r:embed="rId5">
            <a:alphaModFix/>
          </a:blip>
          <a:srcRect b="0" l="0" r="0" t="0"/>
          <a:stretch/>
        </p:blipFill>
        <p:spPr>
          <a:xfrm>
            <a:off x="1663513" y="2828863"/>
            <a:ext cx="514286" cy="359999"/>
          </a:xfrm>
          <a:prstGeom prst="rect">
            <a:avLst/>
          </a:prstGeom>
          <a:noFill/>
          <a:ln>
            <a:noFill/>
          </a:ln>
        </p:spPr>
      </p:pic>
      <p:pic>
        <p:nvPicPr>
          <p:cNvPr id="461" name="Google Shape;461;p28"/>
          <p:cNvPicPr preferRelativeResize="0"/>
          <p:nvPr/>
        </p:nvPicPr>
        <p:blipFill rotWithShape="1">
          <a:blip r:embed="rId6">
            <a:alphaModFix/>
          </a:blip>
          <a:srcRect b="0" l="0" r="0" t="0"/>
          <a:stretch/>
        </p:blipFill>
        <p:spPr>
          <a:xfrm>
            <a:off x="3391100" y="2417425"/>
            <a:ext cx="360000" cy="360000"/>
          </a:xfrm>
          <a:prstGeom prst="rect">
            <a:avLst/>
          </a:prstGeom>
          <a:noFill/>
          <a:ln>
            <a:noFill/>
          </a:ln>
        </p:spPr>
      </p:pic>
      <p:pic>
        <p:nvPicPr>
          <p:cNvPr id="462" name="Google Shape;462;p28"/>
          <p:cNvPicPr preferRelativeResize="0"/>
          <p:nvPr/>
        </p:nvPicPr>
        <p:blipFill rotWithShape="1">
          <a:blip r:embed="rId3">
            <a:alphaModFix/>
          </a:blip>
          <a:srcRect b="0" l="0" r="0" t="0"/>
          <a:stretch/>
        </p:blipFill>
        <p:spPr>
          <a:xfrm>
            <a:off x="4979775" y="2432650"/>
            <a:ext cx="360000" cy="360000"/>
          </a:xfrm>
          <a:prstGeom prst="rect">
            <a:avLst/>
          </a:prstGeom>
          <a:noFill/>
          <a:ln>
            <a:noFill/>
          </a:ln>
        </p:spPr>
      </p:pic>
      <p:pic>
        <p:nvPicPr>
          <p:cNvPr id="463" name="Google Shape;463;p28"/>
          <p:cNvPicPr preferRelativeResize="0"/>
          <p:nvPr/>
        </p:nvPicPr>
        <p:blipFill rotWithShape="1">
          <a:blip r:embed="rId7">
            <a:alphaModFix/>
          </a:blip>
          <a:srcRect b="0" l="0" r="0" t="0"/>
          <a:stretch/>
        </p:blipFill>
        <p:spPr>
          <a:xfrm>
            <a:off x="600025" y="4146700"/>
            <a:ext cx="403800" cy="403800"/>
          </a:xfrm>
          <a:prstGeom prst="rect">
            <a:avLst/>
          </a:prstGeom>
          <a:noFill/>
          <a:ln>
            <a:noFill/>
          </a:ln>
        </p:spPr>
      </p:pic>
      <p:pic>
        <p:nvPicPr>
          <p:cNvPr id="464" name="Google Shape;464;p28"/>
          <p:cNvPicPr preferRelativeResize="0"/>
          <p:nvPr/>
        </p:nvPicPr>
        <p:blipFill rotWithShape="1">
          <a:blip r:embed="rId3">
            <a:alphaModFix/>
          </a:blip>
          <a:srcRect b="0" l="0" r="0" t="0"/>
          <a:stretch/>
        </p:blipFill>
        <p:spPr>
          <a:xfrm>
            <a:off x="3391100" y="2036425"/>
            <a:ext cx="360000" cy="360000"/>
          </a:xfrm>
          <a:prstGeom prst="rect">
            <a:avLst/>
          </a:prstGeom>
          <a:noFill/>
          <a:ln>
            <a:noFill/>
          </a:ln>
        </p:spPr>
      </p:pic>
      <p:pic>
        <p:nvPicPr>
          <p:cNvPr id="465" name="Google Shape;465;p28"/>
          <p:cNvPicPr preferRelativeResize="0"/>
          <p:nvPr/>
        </p:nvPicPr>
        <p:blipFill rotWithShape="1">
          <a:blip r:embed="rId3">
            <a:alphaModFix/>
          </a:blip>
          <a:srcRect b="0" l="0" r="0" t="0"/>
          <a:stretch/>
        </p:blipFill>
        <p:spPr>
          <a:xfrm>
            <a:off x="4979775" y="2036425"/>
            <a:ext cx="360000" cy="360000"/>
          </a:xfrm>
          <a:prstGeom prst="rect">
            <a:avLst/>
          </a:prstGeom>
          <a:noFill/>
          <a:ln>
            <a:noFill/>
          </a:ln>
        </p:spPr>
      </p:pic>
      <p:pic>
        <p:nvPicPr>
          <p:cNvPr id="466" name="Google Shape;466;p28"/>
          <p:cNvPicPr preferRelativeResize="0"/>
          <p:nvPr/>
        </p:nvPicPr>
        <p:blipFill rotWithShape="1">
          <a:blip r:embed="rId3">
            <a:alphaModFix/>
          </a:blip>
          <a:srcRect b="0" l="0" r="0" t="0"/>
          <a:stretch/>
        </p:blipFill>
        <p:spPr>
          <a:xfrm>
            <a:off x="6567225" y="2021200"/>
            <a:ext cx="360000" cy="360000"/>
          </a:xfrm>
          <a:prstGeom prst="rect">
            <a:avLst/>
          </a:prstGeom>
          <a:noFill/>
          <a:ln>
            <a:noFill/>
          </a:ln>
        </p:spPr>
      </p:pic>
      <p:pic>
        <p:nvPicPr>
          <p:cNvPr id="467" name="Google Shape;467;p28"/>
          <p:cNvPicPr preferRelativeResize="0"/>
          <p:nvPr/>
        </p:nvPicPr>
        <p:blipFill rotWithShape="1">
          <a:blip r:embed="rId8">
            <a:alphaModFix/>
          </a:blip>
          <a:srcRect b="0" l="0" r="0" t="0"/>
          <a:stretch/>
        </p:blipFill>
        <p:spPr>
          <a:xfrm>
            <a:off x="3391100" y="2813650"/>
            <a:ext cx="360000" cy="360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29"/>
          <p:cNvSpPr txBox="1"/>
          <p:nvPr>
            <p:ph idx="12" type="sldNum"/>
          </p:nvPr>
        </p:nvSpPr>
        <p:spPr>
          <a:xfrm>
            <a:off x="8917781" y="4708800"/>
            <a:ext cx="202200" cy="1155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de"/>
              <a:t>‹#›</a:t>
            </a:fld>
            <a:endParaRPr/>
          </a:p>
        </p:txBody>
      </p:sp>
      <p:sp>
        <p:nvSpPr>
          <p:cNvPr id="474" name="Google Shape;474;p29"/>
          <p:cNvSpPr txBox="1"/>
          <p:nvPr>
            <p:ph type="title"/>
          </p:nvPr>
        </p:nvSpPr>
        <p:spPr>
          <a:xfrm>
            <a:off x="270000" y="494100"/>
            <a:ext cx="80337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600"/>
              <a:buFont typeface="Tahoma"/>
              <a:buNone/>
            </a:pPr>
            <a:r>
              <a:rPr lang="de"/>
              <a:t>Terminkalender: </a:t>
            </a:r>
            <a:r>
              <a:rPr lang="de">
                <a:solidFill>
                  <a:srgbClr val="2AE8A0"/>
                </a:solidFill>
              </a:rPr>
              <a:t>Woche 6</a:t>
            </a:r>
            <a:endParaRPr/>
          </a:p>
        </p:txBody>
      </p:sp>
      <p:graphicFrame>
        <p:nvGraphicFramePr>
          <p:cNvPr id="475" name="Google Shape;475;p29"/>
          <p:cNvGraphicFramePr/>
          <p:nvPr/>
        </p:nvGraphicFramePr>
        <p:xfrm>
          <a:off x="600000" y="1390650"/>
          <a:ext cx="3000000" cy="3000000"/>
        </p:xfrm>
        <a:graphic>
          <a:graphicData uri="http://schemas.openxmlformats.org/drawingml/2006/table">
            <a:tbl>
              <a:tblPr>
                <a:noFill/>
                <a:tableStyleId>{58087781-62DE-48CB-8DEF-D014305C9D83}</a:tableStyleId>
              </a:tblPr>
              <a:tblGrid>
                <a:gridCol w="1620900"/>
                <a:gridCol w="1620900"/>
                <a:gridCol w="1620900"/>
                <a:gridCol w="1620900"/>
                <a:gridCol w="1620900"/>
              </a:tblGrid>
              <a:tr h="609575">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latin typeface="Tahoma"/>
                          <a:ea typeface="Tahoma"/>
                          <a:cs typeface="Tahoma"/>
                          <a:sym typeface="Tahoma"/>
                        </a:rPr>
                        <a:t>Tag 1</a:t>
                      </a:r>
                      <a:endParaRPr b="1" sz="1400" u="none" cap="none" strike="noStrike">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Tahoma"/>
                        <a:ea typeface="Tahoma"/>
                        <a:cs typeface="Tahoma"/>
                        <a:sym typeface="Tahoma"/>
                      </a:endParaRPr>
                    </a:p>
                  </a:txBody>
                  <a:tcPr marT="91425" marB="91425" marR="91425" marL="91425">
                    <a:solidFill>
                      <a:srgbClr val="E6EAE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solidFill>
                            <a:schemeClr val="dk1"/>
                          </a:solidFill>
                          <a:latin typeface="Tahoma"/>
                          <a:ea typeface="Tahoma"/>
                          <a:cs typeface="Tahoma"/>
                          <a:sym typeface="Tahoma"/>
                        </a:rPr>
                        <a:t>Tag 2</a:t>
                      </a:r>
                      <a:endParaRPr b="1" sz="14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Tahoma"/>
                        <a:ea typeface="Tahoma"/>
                        <a:cs typeface="Tahoma"/>
                        <a:sym typeface="Tahoma"/>
                      </a:endParaRPr>
                    </a:p>
                  </a:txBody>
                  <a:tcPr marT="91425" marB="91425" marR="91425" marL="91425">
                    <a:solidFill>
                      <a:srgbClr val="E6EAE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solidFill>
                            <a:schemeClr val="dk1"/>
                          </a:solidFill>
                          <a:latin typeface="Tahoma"/>
                          <a:ea typeface="Tahoma"/>
                          <a:cs typeface="Tahoma"/>
                          <a:sym typeface="Tahoma"/>
                        </a:rPr>
                        <a:t>Tag 3</a:t>
                      </a:r>
                      <a:endParaRPr b="1" sz="14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Tahoma"/>
                        <a:ea typeface="Tahoma"/>
                        <a:cs typeface="Tahoma"/>
                        <a:sym typeface="Tahoma"/>
                      </a:endParaRPr>
                    </a:p>
                  </a:txBody>
                  <a:tcPr marT="91425" marB="91425" marR="91425" marL="91425">
                    <a:solidFill>
                      <a:srgbClr val="E6EAE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solidFill>
                            <a:schemeClr val="dk1"/>
                          </a:solidFill>
                          <a:latin typeface="Tahoma"/>
                          <a:ea typeface="Tahoma"/>
                          <a:cs typeface="Tahoma"/>
                          <a:sym typeface="Tahoma"/>
                        </a:rPr>
                        <a:t>Tag 4</a:t>
                      </a:r>
                      <a:endParaRPr b="1" sz="14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Tahoma"/>
                        <a:ea typeface="Tahoma"/>
                        <a:cs typeface="Tahoma"/>
                        <a:sym typeface="Tahoma"/>
                      </a:endParaRPr>
                    </a:p>
                  </a:txBody>
                  <a:tcPr marT="91425" marB="91425" marR="91425" marL="91425">
                    <a:solidFill>
                      <a:srgbClr val="E6EAE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solidFill>
                            <a:schemeClr val="dk1"/>
                          </a:solidFill>
                          <a:latin typeface="Tahoma"/>
                          <a:ea typeface="Tahoma"/>
                          <a:cs typeface="Tahoma"/>
                          <a:sym typeface="Tahoma"/>
                        </a:rPr>
                        <a:t>Tag 5</a:t>
                      </a:r>
                      <a:endParaRPr b="1" sz="14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rgbClr val="92A1A4"/>
                        </a:solidFill>
                        <a:latin typeface="Tahoma"/>
                        <a:ea typeface="Tahoma"/>
                        <a:cs typeface="Tahoma"/>
                        <a:sym typeface="Tahoma"/>
                      </a:endParaRPr>
                    </a:p>
                  </a:txBody>
                  <a:tcPr marT="91425" marB="91425" marR="91425" marL="91425">
                    <a:solidFill>
                      <a:srgbClr val="E6EAEC"/>
                    </a:solidFill>
                  </a:tcPr>
                </a:tc>
              </a:tr>
              <a:tr h="396200">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FK+1</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ST2 A</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Buddy</a:t>
                      </a:r>
                      <a:endParaRPr sz="1400" u="none" cap="none" strike="noStrike">
                        <a:solidFill>
                          <a:srgbClr val="92A1A4"/>
                        </a:solidFill>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92A1A4"/>
                        </a:solidFill>
                      </a:endParaRPr>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rgbClr val="92A1A4"/>
                          </a:solidFill>
                        </a:rPr>
                        <a:t>ST3 A+B</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Team</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92A1A4"/>
                        </a:solidFill>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476" name="Google Shape;476;p29"/>
          <p:cNvPicPr preferRelativeResize="0"/>
          <p:nvPr/>
        </p:nvPicPr>
        <p:blipFill rotWithShape="1">
          <a:blip r:embed="rId3">
            <a:alphaModFix/>
          </a:blip>
          <a:srcRect b="0" l="0" r="0" t="0"/>
          <a:stretch/>
        </p:blipFill>
        <p:spPr>
          <a:xfrm>
            <a:off x="1740650" y="2036425"/>
            <a:ext cx="360000" cy="360000"/>
          </a:xfrm>
          <a:prstGeom prst="rect">
            <a:avLst/>
          </a:prstGeom>
          <a:noFill/>
          <a:ln>
            <a:noFill/>
          </a:ln>
        </p:spPr>
      </p:pic>
      <p:pic>
        <p:nvPicPr>
          <p:cNvPr id="477" name="Google Shape;477;p29"/>
          <p:cNvPicPr preferRelativeResize="0"/>
          <p:nvPr/>
        </p:nvPicPr>
        <p:blipFill rotWithShape="1">
          <a:blip r:embed="rId3">
            <a:alphaModFix/>
          </a:blip>
          <a:srcRect b="0" l="0" r="0" t="0"/>
          <a:stretch/>
        </p:blipFill>
        <p:spPr>
          <a:xfrm>
            <a:off x="6651275" y="2391750"/>
            <a:ext cx="360000" cy="360000"/>
          </a:xfrm>
          <a:prstGeom prst="rect">
            <a:avLst/>
          </a:prstGeom>
          <a:noFill/>
          <a:ln>
            <a:noFill/>
          </a:ln>
        </p:spPr>
      </p:pic>
      <p:pic>
        <p:nvPicPr>
          <p:cNvPr id="478" name="Google Shape;478;p29"/>
          <p:cNvPicPr preferRelativeResize="0"/>
          <p:nvPr/>
        </p:nvPicPr>
        <p:blipFill rotWithShape="1">
          <a:blip r:embed="rId3">
            <a:alphaModFix/>
          </a:blip>
          <a:srcRect b="0" l="0" r="0" t="0"/>
          <a:stretch/>
        </p:blipFill>
        <p:spPr>
          <a:xfrm>
            <a:off x="8247075" y="2036425"/>
            <a:ext cx="360000" cy="360000"/>
          </a:xfrm>
          <a:prstGeom prst="rect">
            <a:avLst/>
          </a:prstGeom>
          <a:noFill/>
          <a:ln>
            <a:noFill/>
          </a:ln>
        </p:spPr>
      </p:pic>
      <p:pic>
        <p:nvPicPr>
          <p:cNvPr id="479" name="Google Shape;479;p29"/>
          <p:cNvPicPr preferRelativeResize="0"/>
          <p:nvPr/>
        </p:nvPicPr>
        <p:blipFill rotWithShape="1">
          <a:blip r:embed="rId4">
            <a:alphaModFix/>
          </a:blip>
          <a:srcRect b="0" l="0" r="0" t="0"/>
          <a:stretch/>
        </p:blipFill>
        <p:spPr>
          <a:xfrm>
            <a:off x="3453900" y="2417425"/>
            <a:ext cx="360000" cy="360000"/>
          </a:xfrm>
          <a:prstGeom prst="rect">
            <a:avLst/>
          </a:prstGeom>
          <a:noFill/>
          <a:ln>
            <a:noFill/>
          </a:ln>
        </p:spPr>
      </p:pic>
      <p:pic>
        <p:nvPicPr>
          <p:cNvPr id="480" name="Google Shape;480;p29"/>
          <p:cNvPicPr preferRelativeResize="0"/>
          <p:nvPr/>
        </p:nvPicPr>
        <p:blipFill rotWithShape="1">
          <a:blip r:embed="rId5">
            <a:alphaModFix/>
          </a:blip>
          <a:srcRect b="0" l="0" r="0" t="0"/>
          <a:stretch/>
        </p:blipFill>
        <p:spPr>
          <a:xfrm>
            <a:off x="3444775" y="2813650"/>
            <a:ext cx="360000" cy="360000"/>
          </a:xfrm>
          <a:prstGeom prst="rect">
            <a:avLst/>
          </a:prstGeom>
          <a:noFill/>
          <a:ln>
            <a:noFill/>
          </a:ln>
        </p:spPr>
      </p:pic>
      <p:pic>
        <p:nvPicPr>
          <p:cNvPr id="481" name="Google Shape;481;p29"/>
          <p:cNvPicPr preferRelativeResize="0"/>
          <p:nvPr/>
        </p:nvPicPr>
        <p:blipFill rotWithShape="1">
          <a:blip r:embed="rId5">
            <a:alphaModFix/>
          </a:blip>
          <a:srcRect b="0" l="0" r="0" t="0"/>
          <a:stretch/>
        </p:blipFill>
        <p:spPr>
          <a:xfrm>
            <a:off x="5055475" y="2417425"/>
            <a:ext cx="360000" cy="360000"/>
          </a:xfrm>
          <a:prstGeom prst="rect">
            <a:avLst/>
          </a:prstGeom>
          <a:noFill/>
          <a:ln>
            <a:noFill/>
          </a:ln>
        </p:spPr>
      </p:pic>
      <p:pic>
        <p:nvPicPr>
          <p:cNvPr id="482" name="Google Shape;482;p29"/>
          <p:cNvPicPr preferRelativeResize="0"/>
          <p:nvPr/>
        </p:nvPicPr>
        <p:blipFill rotWithShape="1">
          <a:blip r:embed="rId3">
            <a:alphaModFix/>
          </a:blip>
          <a:srcRect b="0" l="0" r="0" t="0"/>
          <a:stretch/>
        </p:blipFill>
        <p:spPr>
          <a:xfrm>
            <a:off x="5055475" y="2813650"/>
            <a:ext cx="360000" cy="360000"/>
          </a:xfrm>
          <a:prstGeom prst="rect">
            <a:avLst/>
          </a:prstGeom>
          <a:noFill/>
          <a:ln>
            <a:noFill/>
          </a:ln>
        </p:spPr>
      </p:pic>
      <p:pic>
        <p:nvPicPr>
          <p:cNvPr id="483" name="Google Shape;483;p29"/>
          <p:cNvPicPr preferRelativeResize="0"/>
          <p:nvPr/>
        </p:nvPicPr>
        <p:blipFill rotWithShape="1">
          <a:blip r:embed="rId3">
            <a:alphaModFix/>
          </a:blip>
          <a:srcRect b="0" l="0" r="0" t="0"/>
          <a:stretch/>
        </p:blipFill>
        <p:spPr>
          <a:xfrm>
            <a:off x="6651275" y="2036425"/>
            <a:ext cx="360000" cy="360000"/>
          </a:xfrm>
          <a:prstGeom prst="rect">
            <a:avLst/>
          </a:prstGeom>
          <a:noFill/>
          <a:ln>
            <a:noFill/>
          </a:ln>
        </p:spPr>
      </p:pic>
      <p:pic>
        <p:nvPicPr>
          <p:cNvPr id="484" name="Google Shape;484;p29"/>
          <p:cNvPicPr preferRelativeResize="0"/>
          <p:nvPr/>
        </p:nvPicPr>
        <p:blipFill rotWithShape="1">
          <a:blip r:embed="rId3">
            <a:alphaModFix/>
          </a:blip>
          <a:srcRect b="0" l="0" r="0" t="0"/>
          <a:stretch/>
        </p:blipFill>
        <p:spPr>
          <a:xfrm>
            <a:off x="5055475" y="2021200"/>
            <a:ext cx="360000" cy="360000"/>
          </a:xfrm>
          <a:prstGeom prst="rect">
            <a:avLst/>
          </a:prstGeom>
          <a:noFill/>
          <a:ln>
            <a:noFill/>
          </a:ln>
        </p:spPr>
      </p:pic>
      <p:pic>
        <p:nvPicPr>
          <p:cNvPr id="485" name="Google Shape;485;p29"/>
          <p:cNvPicPr preferRelativeResize="0"/>
          <p:nvPr/>
        </p:nvPicPr>
        <p:blipFill rotWithShape="1">
          <a:blip r:embed="rId3">
            <a:alphaModFix/>
          </a:blip>
          <a:srcRect b="0" l="0" r="0" t="0"/>
          <a:stretch/>
        </p:blipFill>
        <p:spPr>
          <a:xfrm>
            <a:off x="3444775" y="2021200"/>
            <a:ext cx="360000" cy="360000"/>
          </a:xfrm>
          <a:prstGeom prst="rect">
            <a:avLst/>
          </a:prstGeom>
          <a:noFill/>
          <a:ln>
            <a:noFill/>
          </a:ln>
        </p:spPr>
      </p:pic>
      <p:sp>
        <p:nvSpPr>
          <p:cNvPr id="486" name="Google Shape;486;p29"/>
          <p:cNvSpPr txBox="1"/>
          <p:nvPr/>
        </p:nvSpPr>
        <p:spPr>
          <a:xfrm>
            <a:off x="1123599" y="3833700"/>
            <a:ext cx="7521900" cy="9852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rPr b="1" i="0" lang="de" sz="1100" u="none" cap="none" strike="noStrike">
                <a:solidFill>
                  <a:srgbClr val="00677F"/>
                </a:solidFill>
                <a:latin typeface="Tahoma"/>
                <a:ea typeface="Tahoma"/>
                <a:cs typeface="Tahoma"/>
                <a:sym typeface="Tahoma"/>
              </a:rPr>
              <a:t>Gespräche zwischen Newcomer und FK+1 sollen den Newcomern ermöglichen, einen globaleren Überblick über Ziele, Strategien und Funktionsweisen des Unternehmen zu gewinnen. In diesen Gesprächen kann aufgezeigt werden, wo der eigene Beitrag bei der Erreichung dieser Ziele liegen kann. Darüber hinaus wird das Netzwerk erweitert und der Newcomer hat eine:n Ansprechpartner:in, falls der Kontakt zur direkten Führungskraft mal nicht so gut klappt.</a:t>
            </a:r>
            <a:endParaRPr b="0" i="0" sz="1100" u="none" cap="none" strike="noStrike">
              <a:solidFill>
                <a:srgbClr val="00677F"/>
              </a:solidFill>
              <a:highlight>
                <a:srgbClr val="FFFF00"/>
              </a:highlight>
              <a:latin typeface="Tahoma"/>
              <a:ea typeface="Tahoma"/>
              <a:cs typeface="Tahoma"/>
              <a:sym typeface="Tahoma"/>
            </a:endParaRPr>
          </a:p>
        </p:txBody>
      </p:sp>
      <p:pic>
        <p:nvPicPr>
          <p:cNvPr id="487" name="Google Shape;487;p29"/>
          <p:cNvPicPr preferRelativeResize="0"/>
          <p:nvPr/>
        </p:nvPicPr>
        <p:blipFill rotWithShape="1">
          <a:blip r:embed="rId6">
            <a:alphaModFix/>
          </a:blip>
          <a:srcRect b="0" l="0" r="0" t="0"/>
          <a:stretch/>
        </p:blipFill>
        <p:spPr>
          <a:xfrm>
            <a:off x="600025" y="4146700"/>
            <a:ext cx="403800" cy="403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3"/>
          <p:cNvSpPr txBox="1"/>
          <p:nvPr>
            <p:ph idx="12" type="sldNum"/>
          </p:nvPr>
        </p:nvSpPr>
        <p:spPr>
          <a:xfrm>
            <a:off x="85567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000"/>
              <a:buNone/>
            </a:pPr>
            <a:fld id="{00000000-1234-1234-1234-123412341234}" type="slidenum">
              <a:rPr lang="de" sz="1000"/>
              <a:t>‹#›</a:t>
            </a:fld>
            <a:endParaRPr sz="1000"/>
          </a:p>
        </p:txBody>
      </p:sp>
      <p:sp>
        <p:nvSpPr>
          <p:cNvPr id="121" name="Google Shape;121;p3"/>
          <p:cNvSpPr txBox="1"/>
          <p:nvPr>
            <p:ph type="ctrTitle"/>
          </p:nvPr>
        </p:nvSpPr>
        <p:spPr>
          <a:xfrm>
            <a:off x="273042" y="2116765"/>
            <a:ext cx="8606700" cy="5772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3800"/>
              <a:buNone/>
            </a:pPr>
            <a:r>
              <a:rPr lang="de"/>
              <a:t>How to use</a:t>
            </a:r>
            <a:endParaRPr/>
          </a:p>
        </p:txBody>
      </p:sp>
      <p:sp>
        <p:nvSpPr>
          <p:cNvPr id="122" name="Google Shape;122;p3"/>
          <p:cNvSpPr txBox="1"/>
          <p:nvPr>
            <p:ph idx="1" type="subTitle"/>
          </p:nvPr>
        </p:nvSpPr>
        <p:spPr>
          <a:xfrm>
            <a:off x="273042" y="3172500"/>
            <a:ext cx="8606700" cy="538500"/>
          </a:xfrm>
          <a:prstGeom prst="rect">
            <a:avLst/>
          </a:prstGeom>
          <a:noFill/>
          <a:ln>
            <a:noFill/>
          </a:ln>
        </p:spPr>
        <p:txBody>
          <a:bodyPr anchorCtr="0" anchor="t" bIns="0" lIns="0" spcFirstLastPara="1" rIns="0" wrap="square" tIns="0">
            <a:noAutofit/>
          </a:bodyPr>
          <a:lstStyle/>
          <a:p>
            <a:pPr indent="0" lvl="0" marL="0" rtl="0" algn="ctr">
              <a:lnSpc>
                <a:spcPct val="112000"/>
              </a:lnSpc>
              <a:spcBef>
                <a:spcPts val="0"/>
              </a:spcBef>
              <a:spcAft>
                <a:spcPts val="0"/>
              </a:spcAft>
              <a:buSzPts val="1900"/>
              <a:buNone/>
            </a:pPr>
            <a:r>
              <a:rPr lang="de"/>
              <a:t>Wie funktioniert dieser Terminplaner?</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30"/>
          <p:cNvSpPr txBox="1"/>
          <p:nvPr>
            <p:ph idx="12" type="sldNum"/>
          </p:nvPr>
        </p:nvSpPr>
        <p:spPr>
          <a:xfrm>
            <a:off x="8917781" y="4708800"/>
            <a:ext cx="202200" cy="1155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de"/>
              <a:t>‹#›</a:t>
            </a:fld>
            <a:endParaRPr/>
          </a:p>
        </p:txBody>
      </p:sp>
      <p:sp>
        <p:nvSpPr>
          <p:cNvPr id="494" name="Google Shape;494;p30"/>
          <p:cNvSpPr txBox="1"/>
          <p:nvPr>
            <p:ph type="title"/>
          </p:nvPr>
        </p:nvSpPr>
        <p:spPr>
          <a:xfrm>
            <a:off x="270000" y="494100"/>
            <a:ext cx="80337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600"/>
              <a:buFont typeface="Tahoma"/>
              <a:buNone/>
            </a:pPr>
            <a:r>
              <a:rPr lang="de"/>
              <a:t>Terminkalender: </a:t>
            </a:r>
            <a:r>
              <a:rPr lang="de">
                <a:solidFill>
                  <a:srgbClr val="2AE8A0"/>
                </a:solidFill>
              </a:rPr>
              <a:t>Woche 7</a:t>
            </a:r>
            <a:endParaRPr/>
          </a:p>
        </p:txBody>
      </p:sp>
      <p:graphicFrame>
        <p:nvGraphicFramePr>
          <p:cNvPr id="495" name="Google Shape;495;p30"/>
          <p:cNvGraphicFramePr/>
          <p:nvPr/>
        </p:nvGraphicFramePr>
        <p:xfrm>
          <a:off x="600000" y="1390650"/>
          <a:ext cx="3000000" cy="3000000"/>
        </p:xfrm>
        <a:graphic>
          <a:graphicData uri="http://schemas.openxmlformats.org/drawingml/2006/table">
            <a:tbl>
              <a:tblPr>
                <a:noFill/>
                <a:tableStyleId>{58087781-62DE-48CB-8DEF-D014305C9D83}</a:tableStyleId>
              </a:tblPr>
              <a:tblGrid>
                <a:gridCol w="1618225"/>
                <a:gridCol w="1618225"/>
                <a:gridCol w="1618225"/>
                <a:gridCol w="1618225"/>
                <a:gridCol w="1618225"/>
              </a:tblGrid>
              <a:tr h="609575">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latin typeface="Tahoma"/>
                          <a:ea typeface="Tahoma"/>
                          <a:cs typeface="Tahoma"/>
                          <a:sym typeface="Tahoma"/>
                        </a:rPr>
                        <a:t>Tag 1</a:t>
                      </a:r>
                      <a:endParaRPr b="1" sz="1400" u="none" cap="none" strike="noStrike">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Tahoma"/>
                        <a:ea typeface="Tahoma"/>
                        <a:cs typeface="Tahoma"/>
                        <a:sym typeface="Tahoma"/>
                      </a:endParaRPr>
                    </a:p>
                  </a:txBody>
                  <a:tcPr marT="91425" marB="91425" marR="91425" marL="91425">
                    <a:solidFill>
                      <a:srgbClr val="E6EAE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solidFill>
                            <a:schemeClr val="dk1"/>
                          </a:solidFill>
                          <a:latin typeface="Tahoma"/>
                          <a:ea typeface="Tahoma"/>
                          <a:cs typeface="Tahoma"/>
                          <a:sym typeface="Tahoma"/>
                        </a:rPr>
                        <a:t>Tag 2</a:t>
                      </a:r>
                      <a:endParaRPr b="1" sz="14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Tahoma"/>
                        <a:ea typeface="Tahoma"/>
                        <a:cs typeface="Tahoma"/>
                        <a:sym typeface="Tahoma"/>
                      </a:endParaRPr>
                    </a:p>
                  </a:txBody>
                  <a:tcPr marT="91425" marB="91425" marR="91425" marL="91425">
                    <a:solidFill>
                      <a:srgbClr val="E6EAE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solidFill>
                            <a:schemeClr val="dk1"/>
                          </a:solidFill>
                          <a:latin typeface="Tahoma"/>
                          <a:ea typeface="Tahoma"/>
                          <a:cs typeface="Tahoma"/>
                          <a:sym typeface="Tahoma"/>
                        </a:rPr>
                        <a:t>Tag 3</a:t>
                      </a:r>
                      <a:endParaRPr b="1" sz="14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Tahoma"/>
                        <a:ea typeface="Tahoma"/>
                        <a:cs typeface="Tahoma"/>
                        <a:sym typeface="Tahoma"/>
                      </a:endParaRPr>
                    </a:p>
                  </a:txBody>
                  <a:tcPr marT="91425" marB="91425" marR="91425" marL="91425">
                    <a:solidFill>
                      <a:srgbClr val="E6EAE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solidFill>
                            <a:schemeClr val="dk1"/>
                          </a:solidFill>
                          <a:latin typeface="Tahoma"/>
                          <a:ea typeface="Tahoma"/>
                          <a:cs typeface="Tahoma"/>
                          <a:sym typeface="Tahoma"/>
                        </a:rPr>
                        <a:t>Tag 4</a:t>
                      </a:r>
                      <a:endParaRPr b="1" sz="14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Tahoma"/>
                        <a:ea typeface="Tahoma"/>
                        <a:cs typeface="Tahoma"/>
                        <a:sym typeface="Tahoma"/>
                      </a:endParaRPr>
                    </a:p>
                  </a:txBody>
                  <a:tcPr marT="91425" marB="91425" marR="91425" marL="91425">
                    <a:solidFill>
                      <a:srgbClr val="E6EAE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solidFill>
                            <a:schemeClr val="dk1"/>
                          </a:solidFill>
                          <a:latin typeface="Tahoma"/>
                          <a:ea typeface="Tahoma"/>
                          <a:cs typeface="Tahoma"/>
                          <a:sym typeface="Tahoma"/>
                        </a:rPr>
                        <a:t>Tag 5</a:t>
                      </a:r>
                      <a:endParaRPr b="1" sz="14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rgbClr val="92A1A4"/>
                        </a:solidFill>
                        <a:latin typeface="Tahoma"/>
                        <a:ea typeface="Tahoma"/>
                        <a:cs typeface="Tahoma"/>
                        <a:sym typeface="Tahoma"/>
                      </a:endParaRPr>
                    </a:p>
                  </a:txBody>
                  <a:tcPr marT="91425" marB="91425" marR="91425" marL="91425">
                    <a:solidFill>
                      <a:srgbClr val="E6EAEC"/>
                    </a:solidFill>
                  </a:tcPr>
                </a:tc>
              </a:tr>
              <a:tr h="396200">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ST1 A</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de" sz="1400" u="none" cap="none" strike="noStrike">
                          <a:solidFill>
                            <a:srgbClr val="92A1A4"/>
                          </a:solidFill>
                        </a:rPr>
                        <a:t>ST2 C-X</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Buddy</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de" sz="1400" u="none" cap="none" strike="noStrike"/>
                        <a:t>FK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Team</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496" name="Google Shape;496;p30"/>
          <p:cNvPicPr preferRelativeResize="0"/>
          <p:nvPr/>
        </p:nvPicPr>
        <p:blipFill rotWithShape="1">
          <a:blip r:embed="rId3">
            <a:alphaModFix/>
          </a:blip>
          <a:srcRect b="0" l="0" r="0" t="0"/>
          <a:stretch/>
        </p:blipFill>
        <p:spPr>
          <a:xfrm>
            <a:off x="1740650" y="2036425"/>
            <a:ext cx="360000" cy="360000"/>
          </a:xfrm>
          <a:prstGeom prst="rect">
            <a:avLst/>
          </a:prstGeom>
          <a:noFill/>
          <a:ln>
            <a:noFill/>
          </a:ln>
        </p:spPr>
      </p:pic>
      <p:pic>
        <p:nvPicPr>
          <p:cNvPr id="497" name="Google Shape;497;p30"/>
          <p:cNvPicPr preferRelativeResize="0"/>
          <p:nvPr/>
        </p:nvPicPr>
        <p:blipFill rotWithShape="1">
          <a:blip r:embed="rId3">
            <a:alphaModFix/>
          </a:blip>
          <a:srcRect b="0" l="0" r="0" t="0"/>
          <a:stretch/>
        </p:blipFill>
        <p:spPr>
          <a:xfrm>
            <a:off x="6610525" y="2036425"/>
            <a:ext cx="360000" cy="360000"/>
          </a:xfrm>
          <a:prstGeom prst="rect">
            <a:avLst/>
          </a:prstGeom>
          <a:noFill/>
          <a:ln>
            <a:noFill/>
          </a:ln>
        </p:spPr>
      </p:pic>
      <p:pic>
        <p:nvPicPr>
          <p:cNvPr id="498" name="Google Shape;498;p30"/>
          <p:cNvPicPr preferRelativeResize="0"/>
          <p:nvPr/>
        </p:nvPicPr>
        <p:blipFill rotWithShape="1">
          <a:blip r:embed="rId3">
            <a:alphaModFix/>
          </a:blip>
          <a:srcRect b="0" l="0" r="0" t="0"/>
          <a:stretch/>
        </p:blipFill>
        <p:spPr>
          <a:xfrm>
            <a:off x="8212450" y="2036425"/>
            <a:ext cx="360000" cy="360000"/>
          </a:xfrm>
          <a:prstGeom prst="rect">
            <a:avLst/>
          </a:prstGeom>
          <a:noFill/>
          <a:ln>
            <a:noFill/>
          </a:ln>
        </p:spPr>
      </p:pic>
      <p:pic>
        <p:nvPicPr>
          <p:cNvPr id="499" name="Google Shape;499;p30"/>
          <p:cNvPicPr preferRelativeResize="0"/>
          <p:nvPr/>
        </p:nvPicPr>
        <p:blipFill rotWithShape="1">
          <a:blip r:embed="rId3">
            <a:alphaModFix/>
          </a:blip>
          <a:srcRect b="0" l="0" r="0" t="0"/>
          <a:stretch/>
        </p:blipFill>
        <p:spPr>
          <a:xfrm>
            <a:off x="1740650" y="2432650"/>
            <a:ext cx="360000" cy="360000"/>
          </a:xfrm>
          <a:prstGeom prst="rect">
            <a:avLst/>
          </a:prstGeom>
          <a:noFill/>
          <a:ln>
            <a:noFill/>
          </a:ln>
        </p:spPr>
      </p:pic>
      <p:pic>
        <p:nvPicPr>
          <p:cNvPr id="500" name="Google Shape;500;p30"/>
          <p:cNvPicPr preferRelativeResize="0"/>
          <p:nvPr/>
        </p:nvPicPr>
        <p:blipFill rotWithShape="1">
          <a:blip r:embed="rId4">
            <a:alphaModFix/>
          </a:blip>
          <a:srcRect b="0" l="0" r="0" t="0"/>
          <a:stretch/>
        </p:blipFill>
        <p:spPr>
          <a:xfrm>
            <a:off x="3415325" y="2036425"/>
            <a:ext cx="360000" cy="360000"/>
          </a:xfrm>
          <a:prstGeom prst="rect">
            <a:avLst/>
          </a:prstGeom>
          <a:noFill/>
          <a:ln>
            <a:noFill/>
          </a:ln>
        </p:spPr>
      </p:pic>
      <p:pic>
        <p:nvPicPr>
          <p:cNvPr id="501" name="Google Shape;501;p30"/>
          <p:cNvPicPr preferRelativeResize="0"/>
          <p:nvPr/>
        </p:nvPicPr>
        <p:blipFill rotWithShape="1">
          <a:blip r:embed="rId3">
            <a:alphaModFix/>
          </a:blip>
          <a:srcRect b="0" l="0" r="0" t="0"/>
          <a:stretch/>
        </p:blipFill>
        <p:spPr>
          <a:xfrm>
            <a:off x="4970500" y="2432650"/>
            <a:ext cx="360000" cy="360000"/>
          </a:xfrm>
          <a:prstGeom prst="rect">
            <a:avLst/>
          </a:prstGeom>
          <a:noFill/>
          <a:ln>
            <a:noFill/>
          </a:ln>
        </p:spPr>
      </p:pic>
      <p:pic>
        <p:nvPicPr>
          <p:cNvPr id="502" name="Google Shape;502;p30"/>
          <p:cNvPicPr preferRelativeResize="0"/>
          <p:nvPr/>
        </p:nvPicPr>
        <p:blipFill rotWithShape="1">
          <a:blip r:embed="rId4">
            <a:alphaModFix/>
          </a:blip>
          <a:srcRect b="0" l="0" r="0" t="0"/>
          <a:stretch/>
        </p:blipFill>
        <p:spPr>
          <a:xfrm>
            <a:off x="4976550" y="2036425"/>
            <a:ext cx="360000" cy="360000"/>
          </a:xfrm>
          <a:prstGeom prst="rect">
            <a:avLst/>
          </a:prstGeom>
          <a:noFill/>
          <a:ln>
            <a:noFill/>
          </a:ln>
        </p:spPr>
      </p:pic>
      <p:sp>
        <p:nvSpPr>
          <p:cNvPr id="503" name="Google Shape;503;p30"/>
          <p:cNvSpPr txBox="1"/>
          <p:nvPr/>
        </p:nvSpPr>
        <p:spPr>
          <a:xfrm>
            <a:off x="1123649" y="4076175"/>
            <a:ext cx="7521900" cy="6465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rPr b="1" i="0" lang="de" sz="1100" u="none" cap="none" strike="noStrike">
                <a:solidFill>
                  <a:srgbClr val="00677F"/>
                </a:solidFill>
                <a:latin typeface="Tahoma"/>
                <a:ea typeface="Tahoma"/>
                <a:cs typeface="Tahoma"/>
                <a:sym typeface="Tahoma"/>
              </a:rPr>
              <a:t>Unsere Empfehlung: Nach Woche 6 sollte das intensive Begleiten durch den Companion grundsätzlich als Möglichkeit beibehalten werden. Über die Intensität und die Form entscheiden Newcomer und Companion gemeinsam.</a:t>
            </a:r>
            <a:endParaRPr b="0" i="0" sz="1100" u="none" cap="none" strike="noStrike">
              <a:solidFill>
                <a:srgbClr val="00677F"/>
              </a:solidFill>
              <a:latin typeface="Tahoma"/>
              <a:ea typeface="Tahoma"/>
              <a:cs typeface="Tahoma"/>
              <a:sym typeface="Tahoma"/>
            </a:endParaRPr>
          </a:p>
        </p:txBody>
      </p:sp>
      <p:pic>
        <p:nvPicPr>
          <p:cNvPr id="504" name="Google Shape;504;p30"/>
          <p:cNvPicPr preferRelativeResize="0"/>
          <p:nvPr/>
        </p:nvPicPr>
        <p:blipFill rotWithShape="1">
          <a:blip r:embed="rId5">
            <a:alphaModFix/>
          </a:blip>
          <a:srcRect b="0" l="0" r="0" t="0"/>
          <a:stretch/>
        </p:blipFill>
        <p:spPr>
          <a:xfrm>
            <a:off x="600000" y="4112925"/>
            <a:ext cx="403800" cy="4038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31"/>
          <p:cNvSpPr txBox="1"/>
          <p:nvPr>
            <p:ph idx="12" type="sldNum"/>
          </p:nvPr>
        </p:nvSpPr>
        <p:spPr>
          <a:xfrm>
            <a:off x="8917781" y="4708800"/>
            <a:ext cx="202200" cy="1155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de"/>
              <a:t>‹#›</a:t>
            </a:fld>
            <a:endParaRPr/>
          </a:p>
        </p:txBody>
      </p:sp>
      <p:sp>
        <p:nvSpPr>
          <p:cNvPr id="511" name="Google Shape;511;p31"/>
          <p:cNvSpPr txBox="1"/>
          <p:nvPr>
            <p:ph type="title"/>
          </p:nvPr>
        </p:nvSpPr>
        <p:spPr>
          <a:xfrm>
            <a:off x="270000" y="494100"/>
            <a:ext cx="80337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600"/>
              <a:buFont typeface="Tahoma"/>
              <a:buNone/>
            </a:pPr>
            <a:r>
              <a:rPr lang="de"/>
              <a:t>Terminkalender: </a:t>
            </a:r>
            <a:r>
              <a:rPr lang="de">
                <a:solidFill>
                  <a:srgbClr val="2AE8A0"/>
                </a:solidFill>
              </a:rPr>
              <a:t>Woche 8</a:t>
            </a:r>
            <a:endParaRPr/>
          </a:p>
        </p:txBody>
      </p:sp>
      <p:sp>
        <p:nvSpPr>
          <p:cNvPr id="512" name="Google Shape;512;p31"/>
          <p:cNvSpPr txBox="1"/>
          <p:nvPr/>
        </p:nvSpPr>
        <p:spPr>
          <a:xfrm>
            <a:off x="1092625" y="4025350"/>
            <a:ext cx="7602000" cy="6465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rPr b="1" i="0" lang="de" sz="1100" u="none" cap="none" strike="noStrike">
                <a:solidFill>
                  <a:srgbClr val="00677F"/>
                </a:solidFill>
                <a:latin typeface="Tahoma"/>
                <a:ea typeface="Tahoma"/>
                <a:cs typeface="Tahoma"/>
                <a:sym typeface="Tahoma"/>
              </a:rPr>
              <a:t>Termine mit der FK und dem:der HRBP sollten für ein Zwischenfazit, Feedback des Neulings zum bisherigen Verlauf und der gegebenenfalls erforderlichen Planung weiterer Einarbeitungsschritte oder Schulungsbedarfe genutzt werden (siehe auch Folie 34)</a:t>
            </a:r>
            <a:endParaRPr b="0" i="0" sz="1100" u="none" cap="none" strike="noStrike">
              <a:solidFill>
                <a:srgbClr val="00677F"/>
              </a:solidFill>
              <a:latin typeface="Tahoma"/>
              <a:ea typeface="Tahoma"/>
              <a:cs typeface="Tahoma"/>
              <a:sym typeface="Tahoma"/>
            </a:endParaRPr>
          </a:p>
        </p:txBody>
      </p:sp>
      <p:graphicFrame>
        <p:nvGraphicFramePr>
          <p:cNvPr id="513" name="Google Shape;513;p31"/>
          <p:cNvGraphicFramePr/>
          <p:nvPr/>
        </p:nvGraphicFramePr>
        <p:xfrm>
          <a:off x="600000" y="1390650"/>
          <a:ext cx="3000000" cy="3000000"/>
        </p:xfrm>
        <a:graphic>
          <a:graphicData uri="http://schemas.openxmlformats.org/drawingml/2006/table">
            <a:tbl>
              <a:tblPr>
                <a:noFill/>
                <a:tableStyleId>{58087781-62DE-48CB-8DEF-D014305C9D83}</a:tableStyleId>
              </a:tblPr>
              <a:tblGrid>
                <a:gridCol w="1618925"/>
                <a:gridCol w="1618925"/>
                <a:gridCol w="1618925"/>
                <a:gridCol w="1618925"/>
                <a:gridCol w="1618925"/>
              </a:tblGrid>
              <a:tr h="609575">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latin typeface="Tahoma"/>
                          <a:ea typeface="Tahoma"/>
                          <a:cs typeface="Tahoma"/>
                          <a:sym typeface="Tahoma"/>
                        </a:rPr>
                        <a:t>Tag 1</a:t>
                      </a:r>
                      <a:endParaRPr b="1" sz="1400" u="none" cap="none" strike="noStrike">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Tahoma"/>
                        <a:ea typeface="Tahoma"/>
                        <a:cs typeface="Tahoma"/>
                        <a:sym typeface="Tahoma"/>
                      </a:endParaRPr>
                    </a:p>
                  </a:txBody>
                  <a:tcPr marT="91425" marB="91425" marR="91425" marL="91425">
                    <a:solidFill>
                      <a:srgbClr val="E6EAE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solidFill>
                            <a:schemeClr val="dk1"/>
                          </a:solidFill>
                          <a:latin typeface="Tahoma"/>
                          <a:ea typeface="Tahoma"/>
                          <a:cs typeface="Tahoma"/>
                          <a:sym typeface="Tahoma"/>
                        </a:rPr>
                        <a:t>Tag 2</a:t>
                      </a:r>
                      <a:endParaRPr b="1" sz="14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Tahoma"/>
                        <a:ea typeface="Tahoma"/>
                        <a:cs typeface="Tahoma"/>
                        <a:sym typeface="Tahoma"/>
                      </a:endParaRPr>
                    </a:p>
                  </a:txBody>
                  <a:tcPr marT="91425" marB="91425" marR="91425" marL="91425">
                    <a:solidFill>
                      <a:srgbClr val="E6EAE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solidFill>
                            <a:schemeClr val="dk1"/>
                          </a:solidFill>
                          <a:latin typeface="Tahoma"/>
                          <a:ea typeface="Tahoma"/>
                          <a:cs typeface="Tahoma"/>
                          <a:sym typeface="Tahoma"/>
                        </a:rPr>
                        <a:t>Tag 3</a:t>
                      </a:r>
                      <a:endParaRPr b="1" sz="14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Tahoma"/>
                        <a:ea typeface="Tahoma"/>
                        <a:cs typeface="Tahoma"/>
                        <a:sym typeface="Tahoma"/>
                      </a:endParaRPr>
                    </a:p>
                  </a:txBody>
                  <a:tcPr marT="91425" marB="91425" marR="91425" marL="91425">
                    <a:solidFill>
                      <a:srgbClr val="E6EAE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solidFill>
                            <a:schemeClr val="dk1"/>
                          </a:solidFill>
                          <a:latin typeface="Tahoma"/>
                          <a:ea typeface="Tahoma"/>
                          <a:cs typeface="Tahoma"/>
                          <a:sym typeface="Tahoma"/>
                        </a:rPr>
                        <a:t>Tag 4</a:t>
                      </a:r>
                      <a:endParaRPr b="1" sz="14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Tahoma"/>
                        <a:ea typeface="Tahoma"/>
                        <a:cs typeface="Tahoma"/>
                        <a:sym typeface="Tahoma"/>
                      </a:endParaRPr>
                    </a:p>
                  </a:txBody>
                  <a:tcPr marT="91425" marB="91425" marR="91425" marL="91425">
                    <a:solidFill>
                      <a:srgbClr val="E6EAE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de" sz="1400" u="none" cap="none" strike="noStrike">
                          <a:solidFill>
                            <a:schemeClr val="dk1"/>
                          </a:solidFill>
                          <a:latin typeface="Tahoma"/>
                          <a:ea typeface="Tahoma"/>
                          <a:cs typeface="Tahoma"/>
                          <a:sym typeface="Tahoma"/>
                        </a:rPr>
                        <a:t>Tag 5</a:t>
                      </a:r>
                      <a:endParaRPr b="1" sz="14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rgbClr val="92A1A4"/>
                        </a:solidFill>
                        <a:latin typeface="Tahoma"/>
                        <a:ea typeface="Tahoma"/>
                        <a:cs typeface="Tahoma"/>
                        <a:sym typeface="Tahoma"/>
                      </a:endParaRPr>
                    </a:p>
                  </a:txBody>
                  <a:tcPr marT="91425" marB="91425" marR="91425" marL="91425">
                    <a:solidFill>
                      <a:srgbClr val="E6EAEC"/>
                    </a:solidFill>
                  </a:tcPr>
                </a:tc>
              </a:tr>
              <a:tr h="396200">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t>FK</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Buddy</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Companion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 sz="1400" u="none" cap="none" strike="noStrike">
                          <a:solidFill>
                            <a:schemeClr val="dk1"/>
                          </a:solidFill>
                        </a:rPr>
                        <a:t>Team</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de" sz="1400" u="none" cap="none" strike="noStrike"/>
                        <a:t>CoP</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de" sz="1400" u="none" cap="none" strike="noStrike"/>
                        <a:t>HRBP</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92A1A4"/>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514" name="Google Shape;514;p31"/>
          <p:cNvPicPr preferRelativeResize="0"/>
          <p:nvPr/>
        </p:nvPicPr>
        <p:blipFill rotWithShape="1">
          <a:blip r:embed="rId3">
            <a:alphaModFix/>
          </a:blip>
          <a:srcRect b="0" l="0" r="0" t="0"/>
          <a:stretch/>
        </p:blipFill>
        <p:spPr>
          <a:xfrm>
            <a:off x="1740650" y="2036425"/>
            <a:ext cx="360000" cy="360000"/>
          </a:xfrm>
          <a:prstGeom prst="rect">
            <a:avLst/>
          </a:prstGeom>
          <a:noFill/>
          <a:ln>
            <a:noFill/>
          </a:ln>
        </p:spPr>
      </p:pic>
      <p:pic>
        <p:nvPicPr>
          <p:cNvPr id="515" name="Google Shape;515;p31"/>
          <p:cNvPicPr preferRelativeResize="0"/>
          <p:nvPr/>
        </p:nvPicPr>
        <p:blipFill rotWithShape="1">
          <a:blip r:embed="rId3">
            <a:alphaModFix/>
          </a:blip>
          <a:srcRect b="0" l="0" r="0" t="0"/>
          <a:stretch/>
        </p:blipFill>
        <p:spPr>
          <a:xfrm>
            <a:off x="6591475" y="2036425"/>
            <a:ext cx="360000" cy="360000"/>
          </a:xfrm>
          <a:prstGeom prst="rect">
            <a:avLst/>
          </a:prstGeom>
          <a:noFill/>
          <a:ln>
            <a:noFill/>
          </a:ln>
        </p:spPr>
      </p:pic>
      <p:pic>
        <p:nvPicPr>
          <p:cNvPr id="516" name="Google Shape;516;p31"/>
          <p:cNvPicPr preferRelativeResize="0"/>
          <p:nvPr/>
        </p:nvPicPr>
        <p:blipFill rotWithShape="1">
          <a:blip r:embed="rId3">
            <a:alphaModFix/>
          </a:blip>
          <a:srcRect b="0" l="0" r="0" t="0"/>
          <a:stretch/>
        </p:blipFill>
        <p:spPr>
          <a:xfrm>
            <a:off x="8214175" y="2036425"/>
            <a:ext cx="360000" cy="360000"/>
          </a:xfrm>
          <a:prstGeom prst="rect">
            <a:avLst/>
          </a:prstGeom>
          <a:noFill/>
          <a:ln>
            <a:noFill/>
          </a:ln>
        </p:spPr>
      </p:pic>
      <p:pic>
        <p:nvPicPr>
          <p:cNvPr id="517" name="Google Shape;517;p31"/>
          <p:cNvPicPr preferRelativeResize="0"/>
          <p:nvPr/>
        </p:nvPicPr>
        <p:blipFill rotWithShape="1">
          <a:blip r:embed="rId3">
            <a:alphaModFix/>
          </a:blip>
          <a:srcRect b="0" l="0" r="0" t="0"/>
          <a:stretch/>
        </p:blipFill>
        <p:spPr>
          <a:xfrm>
            <a:off x="3363100" y="2036425"/>
            <a:ext cx="360000" cy="360000"/>
          </a:xfrm>
          <a:prstGeom prst="rect">
            <a:avLst/>
          </a:prstGeom>
          <a:noFill/>
          <a:ln>
            <a:noFill/>
          </a:ln>
        </p:spPr>
      </p:pic>
      <p:pic>
        <p:nvPicPr>
          <p:cNvPr id="518" name="Google Shape;518;p31"/>
          <p:cNvPicPr preferRelativeResize="0"/>
          <p:nvPr/>
        </p:nvPicPr>
        <p:blipFill rotWithShape="1">
          <a:blip r:embed="rId4">
            <a:alphaModFix/>
          </a:blip>
          <a:srcRect b="0" l="0" r="0" t="0"/>
          <a:stretch/>
        </p:blipFill>
        <p:spPr>
          <a:xfrm>
            <a:off x="8214175" y="2432650"/>
            <a:ext cx="360000" cy="360000"/>
          </a:xfrm>
          <a:prstGeom prst="rect">
            <a:avLst/>
          </a:prstGeom>
          <a:noFill/>
          <a:ln>
            <a:noFill/>
          </a:ln>
        </p:spPr>
      </p:pic>
      <p:pic>
        <p:nvPicPr>
          <p:cNvPr id="519" name="Google Shape;519;p31"/>
          <p:cNvPicPr preferRelativeResize="0"/>
          <p:nvPr/>
        </p:nvPicPr>
        <p:blipFill rotWithShape="1">
          <a:blip r:embed="rId3">
            <a:alphaModFix/>
          </a:blip>
          <a:srcRect b="0" l="0" r="0" t="0"/>
          <a:stretch/>
        </p:blipFill>
        <p:spPr>
          <a:xfrm>
            <a:off x="4977288" y="2036425"/>
            <a:ext cx="360000" cy="360000"/>
          </a:xfrm>
          <a:prstGeom prst="rect">
            <a:avLst/>
          </a:prstGeom>
          <a:noFill/>
          <a:ln>
            <a:noFill/>
          </a:ln>
        </p:spPr>
      </p:pic>
      <p:pic>
        <p:nvPicPr>
          <p:cNvPr id="520" name="Google Shape;520;p31"/>
          <p:cNvPicPr preferRelativeResize="0"/>
          <p:nvPr/>
        </p:nvPicPr>
        <p:blipFill rotWithShape="1">
          <a:blip r:embed="rId5">
            <a:alphaModFix/>
          </a:blip>
          <a:srcRect b="0" l="0" r="0" t="0"/>
          <a:stretch/>
        </p:blipFill>
        <p:spPr>
          <a:xfrm>
            <a:off x="600025" y="4146700"/>
            <a:ext cx="403800" cy="403800"/>
          </a:xfrm>
          <a:prstGeom prst="rect">
            <a:avLst/>
          </a:prstGeom>
          <a:noFill/>
          <a:ln>
            <a:noFill/>
          </a:ln>
        </p:spPr>
      </p:pic>
      <p:pic>
        <p:nvPicPr>
          <p:cNvPr id="521" name="Google Shape;521;p31"/>
          <p:cNvPicPr preferRelativeResize="0"/>
          <p:nvPr/>
        </p:nvPicPr>
        <p:blipFill rotWithShape="1">
          <a:blip r:embed="rId6">
            <a:alphaModFix/>
          </a:blip>
          <a:srcRect b="0" l="0" r="0" t="0"/>
          <a:stretch/>
        </p:blipFill>
        <p:spPr>
          <a:xfrm>
            <a:off x="3345725" y="2417425"/>
            <a:ext cx="360000" cy="360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32"/>
          <p:cNvSpPr txBox="1"/>
          <p:nvPr>
            <p:ph type="title"/>
          </p:nvPr>
        </p:nvSpPr>
        <p:spPr>
          <a:xfrm>
            <a:off x="270000" y="494100"/>
            <a:ext cx="83823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de"/>
              <a:t>Wie geht es danach weiter?</a:t>
            </a:r>
            <a:endParaRPr/>
          </a:p>
        </p:txBody>
      </p:sp>
      <p:sp>
        <p:nvSpPr>
          <p:cNvPr id="527" name="Google Shape;527;p32"/>
          <p:cNvSpPr txBox="1"/>
          <p:nvPr>
            <p:ph idx="12" type="sldNum"/>
          </p:nvPr>
        </p:nvSpPr>
        <p:spPr>
          <a:xfrm>
            <a:off x="8917781" y="4708800"/>
            <a:ext cx="201900" cy="1155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de"/>
              <a:t>‹#›</a:t>
            </a:fld>
            <a:endParaRPr/>
          </a:p>
        </p:txBody>
      </p:sp>
      <p:sp>
        <p:nvSpPr>
          <p:cNvPr id="528" name="Google Shape;528;p32"/>
          <p:cNvSpPr txBox="1"/>
          <p:nvPr>
            <p:ph idx="1" type="body"/>
          </p:nvPr>
        </p:nvSpPr>
        <p:spPr>
          <a:xfrm>
            <a:off x="270000" y="1201150"/>
            <a:ext cx="5044200" cy="3113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400"/>
              <a:buNone/>
            </a:pPr>
            <a:r>
              <a:rPr lang="de"/>
              <a:t>Die ersten 60 Tage sind die intensivste Zeit des Onboardings, aber es endet danach nicht, der erhöhte Fokus auf die Entwicklung und Integration bleiben wichtig. </a:t>
            </a:r>
            <a:r>
              <a:rPr b="1" lang="de"/>
              <a:t>Unsere Tipps:</a:t>
            </a:r>
            <a:endParaRPr b="1"/>
          </a:p>
          <a:p>
            <a:pPr indent="-317500" lvl="0" marL="457200" rtl="0" algn="l">
              <a:lnSpc>
                <a:spcPct val="115000"/>
              </a:lnSpc>
              <a:spcBef>
                <a:spcPts val="1000"/>
              </a:spcBef>
              <a:spcAft>
                <a:spcPts val="0"/>
              </a:spcAft>
              <a:buSzPts val="1400"/>
              <a:buChar char="&gt;"/>
            </a:pPr>
            <a:r>
              <a:rPr lang="de"/>
              <a:t>Die persönliche und fachliche Entwicklung des neuen Teammitglieds nachhaltig beobachten</a:t>
            </a:r>
            <a:endParaRPr/>
          </a:p>
          <a:p>
            <a:pPr indent="-317500" lvl="0" marL="457200" rtl="0" algn="l">
              <a:lnSpc>
                <a:spcPct val="115000"/>
              </a:lnSpc>
              <a:spcBef>
                <a:spcPts val="1000"/>
              </a:spcBef>
              <a:spcAft>
                <a:spcPts val="0"/>
              </a:spcAft>
              <a:buSzPts val="1400"/>
              <a:buChar char="&gt;"/>
            </a:pPr>
            <a:r>
              <a:rPr lang="de"/>
              <a:t>Feedbackgespräche rechtzeitig einige Wochen vor Probezeitende einplanen, um dem neuen Teammitglied Gewissheit zu geben, wo er:sie steht und wie die aktuelle Entwicklung gesehen wird</a:t>
            </a:r>
            <a:endParaRPr/>
          </a:p>
          <a:p>
            <a:pPr indent="-317500" lvl="0" marL="457200" rtl="0" algn="l">
              <a:lnSpc>
                <a:spcPct val="115000"/>
              </a:lnSpc>
              <a:spcBef>
                <a:spcPts val="1000"/>
              </a:spcBef>
              <a:spcAft>
                <a:spcPts val="0"/>
              </a:spcAft>
              <a:buSzPts val="1400"/>
              <a:buChar char="&gt;"/>
            </a:pPr>
            <a:r>
              <a:rPr lang="de"/>
              <a:t>Einen regelmäßigen Feedbackprozess etablieren und auch Raum für situationsbezogene Feedbacks schaffen</a:t>
            </a:r>
            <a:endParaRPr/>
          </a:p>
          <a:p>
            <a:pPr indent="-317500" lvl="0" marL="457200" rtl="0" algn="l">
              <a:lnSpc>
                <a:spcPct val="115000"/>
              </a:lnSpc>
              <a:spcBef>
                <a:spcPts val="1000"/>
              </a:spcBef>
              <a:spcAft>
                <a:spcPts val="0"/>
              </a:spcAft>
              <a:buSzPts val="1400"/>
              <a:buChar char="&gt;"/>
            </a:pPr>
            <a:r>
              <a:rPr lang="de"/>
              <a:t>Jederzeit ein offenes Ohr haben!</a:t>
            </a:r>
            <a:endParaRPr/>
          </a:p>
          <a:p>
            <a:pPr indent="0" lvl="0" marL="0" rtl="0" algn="l">
              <a:lnSpc>
                <a:spcPct val="152631"/>
              </a:lnSpc>
              <a:spcBef>
                <a:spcPts val="1000"/>
              </a:spcBef>
              <a:spcAft>
                <a:spcPts val="0"/>
              </a:spcAft>
              <a:buSzPts val="1400"/>
              <a:buNone/>
            </a:pPr>
            <a:r>
              <a:t/>
            </a:r>
            <a:endParaRPr/>
          </a:p>
        </p:txBody>
      </p:sp>
      <p:pic>
        <p:nvPicPr>
          <p:cNvPr id="529" name="Google Shape;529;p32"/>
          <p:cNvPicPr preferRelativeResize="0"/>
          <p:nvPr/>
        </p:nvPicPr>
        <p:blipFill rotWithShape="1">
          <a:blip r:embed="rId3">
            <a:alphaModFix/>
          </a:blip>
          <a:srcRect b="0" l="0" r="0" t="0"/>
          <a:stretch/>
        </p:blipFill>
        <p:spPr>
          <a:xfrm>
            <a:off x="6174875" y="1897850"/>
            <a:ext cx="1261375" cy="12613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33"/>
          <p:cNvSpPr txBox="1"/>
          <p:nvPr>
            <p:ph idx="12" type="sldNum"/>
          </p:nvPr>
        </p:nvSpPr>
        <p:spPr>
          <a:xfrm>
            <a:off x="85567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000"/>
              <a:buNone/>
            </a:pPr>
            <a:fld id="{00000000-1234-1234-1234-123412341234}" type="slidenum">
              <a:rPr lang="de" sz="1000"/>
              <a:t>‹#›</a:t>
            </a:fld>
            <a:endParaRPr sz="1000"/>
          </a:p>
        </p:txBody>
      </p:sp>
      <p:sp>
        <p:nvSpPr>
          <p:cNvPr id="535" name="Google Shape;535;p33"/>
          <p:cNvSpPr txBox="1"/>
          <p:nvPr>
            <p:ph idx="1" type="subTitle"/>
          </p:nvPr>
        </p:nvSpPr>
        <p:spPr>
          <a:xfrm>
            <a:off x="273042" y="3172500"/>
            <a:ext cx="8606700" cy="538500"/>
          </a:xfrm>
          <a:prstGeom prst="rect">
            <a:avLst/>
          </a:prstGeom>
          <a:noFill/>
          <a:ln>
            <a:noFill/>
          </a:ln>
        </p:spPr>
        <p:txBody>
          <a:bodyPr anchorCtr="0" anchor="t" bIns="0" lIns="0" spcFirstLastPara="1" rIns="0" wrap="square" tIns="0">
            <a:noAutofit/>
          </a:bodyPr>
          <a:lstStyle/>
          <a:p>
            <a:pPr indent="0" lvl="0" marL="0" rtl="0" algn="ctr">
              <a:lnSpc>
                <a:spcPct val="112000"/>
              </a:lnSpc>
              <a:spcBef>
                <a:spcPts val="0"/>
              </a:spcBef>
              <a:spcAft>
                <a:spcPts val="0"/>
              </a:spcAft>
              <a:buSzPts val="1900"/>
              <a:buNone/>
            </a:pPr>
            <a:r>
              <a:rPr lang="de"/>
              <a:t>Immer in engem Austausch!</a:t>
            </a:r>
            <a:endParaRPr/>
          </a:p>
        </p:txBody>
      </p:sp>
      <p:sp>
        <p:nvSpPr>
          <p:cNvPr id="536" name="Google Shape;536;p33"/>
          <p:cNvSpPr txBox="1"/>
          <p:nvPr>
            <p:ph type="ctrTitle"/>
          </p:nvPr>
        </p:nvSpPr>
        <p:spPr>
          <a:xfrm>
            <a:off x="273042" y="2116765"/>
            <a:ext cx="8606700" cy="5772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3800"/>
              <a:buNone/>
            </a:pPr>
            <a:r>
              <a:rPr lang="de"/>
              <a:t>Tipps zur Durchführung</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34"/>
          <p:cNvSpPr txBox="1"/>
          <p:nvPr>
            <p:ph type="title"/>
          </p:nvPr>
        </p:nvSpPr>
        <p:spPr>
          <a:xfrm>
            <a:off x="270000" y="494100"/>
            <a:ext cx="80337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de"/>
              <a:t>Zwischenfazit und Feedback des Neulings</a:t>
            </a:r>
            <a:endParaRPr/>
          </a:p>
        </p:txBody>
      </p:sp>
      <p:sp>
        <p:nvSpPr>
          <p:cNvPr id="543" name="Google Shape;543;p34"/>
          <p:cNvSpPr txBox="1"/>
          <p:nvPr>
            <p:ph idx="2" type="body"/>
          </p:nvPr>
        </p:nvSpPr>
        <p:spPr>
          <a:xfrm>
            <a:off x="264325" y="1308275"/>
            <a:ext cx="5778600" cy="2889600"/>
          </a:xfrm>
          <a:prstGeom prst="rect">
            <a:avLst/>
          </a:prstGeom>
          <a:noFill/>
          <a:ln>
            <a:noFill/>
          </a:ln>
        </p:spPr>
        <p:txBody>
          <a:bodyPr anchorCtr="0" anchor="t" bIns="0" lIns="0" spcFirstLastPara="1" rIns="0" wrap="square" tIns="0">
            <a:noAutofit/>
          </a:bodyPr>
          <a:lstStyle/>
          <a:p>
            <a:pPr indent="0" lvl="0" marL="0" rtl="0" algn="l">
              <a:lnSpc>
                <a:spcPct val="147368"/>
              </a:lnSpc>
              <a:spcBef>
                <a:spcPts val="0"/>
              </a:spcBef>
              <a:spcAft>
                <a:spcPts val="0"/>
              </a:spcAft>
              <a:buSzPts val="1400"/>
              <a:buNone/>
            </a:pPr>
            <a:r>
              <a:rPr lang="de"/>
              <a:t>Mögliche Fragen für die Gesprächsführung:</a:t>
            </a:r>
            <a:endParaRPr/>
          </a:p>
          <a:p>
            <a:pPr indent="-254000" lvl="0" marL="342900" rtl="0" algn="l">
              <a:lnSpc>
                <a:spcPct val="147368"/>
              </a:lnSpc>
              <a:spcBef>
                <a:spcPts val="0"/>
              </a:spcBef>
              <a:spcAft>
                <a:spcPts val="0"/>
              </a:spcAft>
              <a:buSzPts val="1400"/>
              <a:buChar char="&gt;"/>
            </a:pPr>
            <a:r>
              <a:rPr lang="de"/>
              <a:t>Wie gut fühlst du dich aktuell für den Job aufgestellt ?</a:t>
            </a:r>
            <a:endParaRPr/>
          </a:p>
          <a:p>
            <a:pPr indent="-254000" lvl="0" marL="342900" rtl="0" algn="l">
              <a:lnSpc>
                <a:spcPct val="147368"/>
              </a:lnSpc>
              <a:spcBef>
                <a:spcPts val="0"/>
              </a:spcBef>
              <a:spcAft>
                <a:spcPts val="0"/>
              </a:spcAft>
              <a:buSzPts val="1400"/>
              <a:buChar char="&gt;"/>
            </a:pPr>
            <a:r>
              <a:rPr lang="de"/>
              <a:t>Wie hast du die engmaschige Betreuung empfunden?</a:t>
            </a:r>
            <a:endParaRPr/>
          </a:p>
          <a:p>
            <a:pPr indent="-254000" lvl="0" marL="342900" rtl="0" algn="l">
              <a:lnSpc>
                <a:spcPct val="147368"/>
              </a:lnSpc>
              <a:spcBef>
                <a:spcPts val="0"/>
              </a:spcBef>
              <a:spcAft>
                <a:spcPts val="0"/>
              </a:spcAft>
              <a:buSzPts val="1400"/>
              <a:buChar char="&gt;"/>
            </a:pPr>
            <a:r>
              <a:rPr lang="de"/>
              <a:t>Welche Fragen / Themen der Einarbeitung sind noch offen?</a:t>
            </a:r>
            <a:endParaRPr/>
          </a:p>
          <a:p>
            <a:pPr indent="-254000" lvl="0" marL="342900" rtl="0" algn="l">
              <a:lnSpc>
                <a:spcPct val="147368"/>
              </a:lnSpc>
              <a:spcBef>
                <a:spcPts val="0"/>
              </a:spcBef>
              <a:spcAft>
                <a:spcPts val="0"/>
              </a:spcAft>
              <a:buSzPts val="1400"/>
              <a:buChar char="&gt;"/>
            </a:pPr>
            <a:r>
              <a:rPr lang="de"/>
              <a:t>Gib mir rechtzeitig Bescheid, wenn in dieser Form der Einarbeitung etwas für dich zu viel oder zu wenig ist. </a:t>
            </a:r>
            <a:endParaRPr/>
          </a:p>
          <a:p>
            <a:pPr indent="0" lvl="0" marL="457200" rtl="0" algn="l">
              <a:lnSpc>
                <a:spcPct val="147368"/>
              </a:lnSpc>
              <a:spcBef>
                <a:spcPts val="0"/>
              </a:spcBef>
              <a:spcAft>
                <a:spcPts val="0"/>
              </a:spcAft>
              <a:buSzPts val="1400"/>
              <a:buNone/>
            </a:pPr>
            <a:r>
              <a:rPr lang="de">
                <a:solidFill>
                  <a:schemeClr val="accent1"/>
                </a:solidFill>
              </a:rPr>
              <a:t>→ </a:t>
            </a:r>
            <a:r>
              <a:rPr lang="de"/>
              <a:t>Kurzfristiges Nachsteuern sollte immer möglich sein.</a:t>
            </a:r>
            <a:endParaRPr/>
          </a:p>
          <a:p>
            <a:pPr indent="0" lvl="0" marL="342900" rtl="0" algn="l">
              <a:lnSpc>
                <a:spcPct val="147368"/>
              </a:lnSpc>
              <a:spcBef>
                <a:spcPts val="0"/>
              </a:spcBef>
              <a:spcAft>
                <a:spcPts val="0"/>
              </a:spcAft>
              <a:buSzPts val="1400"/>
              <a:buNone/>
            </a:pPr>
            <a:r>
              <a:t/>
            </a:r>
            <a:endParaRPr/>
          </a:p>
          <a:p>
            <a:pPr indent="0" lvl="0" marL="0" rtl="0" algn="l">
              <a:lnSpc>
                <a:spcPct val="147368"/>
              </a:lnSpc>
              <a:spcBef>
                <a:spcPts val="0"/>
              </a:spcBef>
              <a:spcAft>
                <a:spcPts val="0"/>
              </a:spcAft>
              <a:buSzPts val="1400"/>
              <a:buNone/>
            </a:pPr>
            <a:r>
              <a:t/>
            </a:r>
            <a:endParaRPr>
              <a:solidFill>
                <a:srgbClr val="C4525A"/>
              </a:solidFill>
            </a:endParaRPr>
          </a:p>
          <a:p>
            <a:pPr indent="0" lvl="0" marL="0" rtl="0" algn="l">
              <a:lnSpc>
                <a:spcPct val="147368"/>
              </a:lnSpc>
              <a:spcBef>
                <a:spcPts val="0"/>
              </a:spcBef>
              <a:spcAft>
                <a:spcPts val="0"/>
              </a:spcAft>
              <a:buSzPts val="1400"/>
              <a:buNone/>
            </a:pPr>
            <a:r>
              <a:t/>
            </a:r>
            <a:endParaRPr sz="800">
              <a:latin typeface="Arial"/>
              <a:ea typeface="Arial"/>
              <a:cs typeface="Arial"/>
              <a:sym typeface="Arial"/>
            </a:endParaRPr>
          </a:p>
        </p:txBody>
      </p:sp>
      <p:sp>
        <p:nvSpPr>
          <p:cNvPr id="544" name="Google Shape;544;p34"/>
          <p:cNvSpPr txBox="1"/>
          <p:nvPr/>
        </p:nvSpPr>
        <p:spPr>
          <a:xfrm>
            <a:off x="1096575" y="3976600"/>
            <a:ext cx="7352700" cy="6465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chemeClr val="dk1"/>
              </a:buClr>
              <a:buSzPts val="800"/>
              <a:buFont typeface="Arial"/>
              <a:buNone/>
            </a:pPr>
            <a:r>
              <a:rPr b="1" i="0" lang="de" sz="1100" u="none" cap="none" strike="noStrike">
                <a:solidFill>
                  <a:srgbClr val="00677F"/>
                </a:solidFill>
                <a:latin typeface="Tahoma"/>
                <a:ea typeface="Tahoma"/>
                <a:cs typeface="Tahoma"/>
                <a:sym typeface="Tahoma"/>
              </a:rPr>
              <a:t>Geben Sie ein Feedback an HR als den Owner des Prozesses, um das Onboarding (inkl. strukturiertem Terminplaner) weiterentwickeln und an die Bedürfnisse der einzelnen Fachbereiche anpassen zu können.</a:t>
            </a:r>
            <a:endParaRPr b="0" i="0" sz="1400" u="none" cap="none" strike="noStrike">
              <a:solidFill>
                <a:schemeClr val="accent2"/>
              </a:solidFill>
              <a:latin typeface="Tahoma"/>
              <a:ea typeface="Tahoma"/>
              <a:cs typeface="Tahoma"/>
              <a:sym typeface="Tahoma"/>
            </a:endParaRPr>
          </a:p>
        </p:txBody>
      </p:sp>
      <p:pic>
        <p:nvPicPr>
          <p:cNvPr id="545" name="Google Shape;545;p34"/>
          <p:cNvPicPr preferRelativeResize="0"/>
          <p:nvPr/>
        </p:nvPicPr>
        <p:blipFill rotWithShape="1">
          <a:blip r:embed="rId3">
            <a:alphaModFix/>
          </a:blip>
          <a:srcRect b="0" l="0" r="0" t="0"/>
          <a:stretch/>
        </p:blipFill>
        <p:spPr>
          <a:xfrm>
            <a:off x="6448949" y="1492304"/>
            <a:ext cx="1884625" cy="1884625"/>
          </a:xfrm>
          <a:prstGeom prst="rect">
            <a:avLst/>
          </a:prstGeom>
          <a:noFill/>
          <a:ln>
            <a:noFill/>
          </a:ln>
        </p:spPr>
      </p:pic>
      <p:sp>
        <p:nvSpPr>
          <p:cNvPr id="546" name="Google Shape;546;p34"/>
          <p:cNvSpPr txBox="1"/>
          <p:nvPr>
            <p:ph idx="12" type="sldNum"/>
          </p:nvPr>
        </p:nvSpPr>
        <p:spPr>
          <a:xfrm>
            <a:off x="8917781" y="4708800"/>
            <a:ext cx="202200" cy="1155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de"/>
              <a:t>‹#›</a:t>
            </a:fld>
            <a:endParaRPr/>
          </a:p>
        </p:txBody>
      </p:sp>
      <p:pic>
        <p:nvPicPr>
          <p:cNvPr id="547" name="Google Shape;547;p34"/>
          <p:cNvPicPr preferRelativeResize="0"/>
          <p:nvPr/>
        </p:nvPicPr>
        <p:blipFill rotWithShape="1">
          <a:blip r:embed="rId4">
            <a:alphaModFix/>
          </a:blip>
          <a:srcRect b="0" l="0" r="0" t="0"/>
          <a:stretch/>
        </p:blipFill>
        <p:spPr>
          <a:xfrm>
            <a:off x="586225" y="4119850"/>
            <a:ext cx="360000" cy="360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35"/>
          <p:cNvSpPr txBox="1"/>
          <p:nvPr>
            <p:ph idx="12" type="sldNum"/>
          </p:nvPr>
        </p:nvSpPr>
        <p:spPr>
          <a:xfrm>
            <a:off x="8917781" y="4708800"/>
            <a:ext cx="201900" cy="1155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de"/>
              <a:t>‹#›</a:t>
            </a:fld>
            <a:endParaRPr/>
          </a:p>
        </p:txBody>
      </p:sp>
      <p:sp>
        <p:nvSpPr>
          <p:cNvPr id="553" name="Google Shape;553;p35"/>
          <p:cNvSpPr txBox="1"/>
          <p:nvPr/>
        </p:nvSpPr>
        <p:spPr>
          <a:xfrm>
            <a:off x="3344900" y="1160325"/>
            <a:ext cx="5317500" cy="406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b="0" i="0" lang="de" sz="1200" u="none" cap="none" strike="noStrike">
                <a:solidFill>
                  <a:schemeClr val="dk1"/>
                </a:solidFill>
                <a:latin typeface="Tahoma"/>
                <a:ea typeface="Tahoma"/>
                <a:cs typeface="Tahoma"/>
                <a:sym typeface="Tahoma"/>
              </a:rPr>
              <a:t>Die Beobachtung der Wirksamkeit des Onboardings liegt in der Verantwortung der Führungskraft. Durch die regelmäßigen Austausche mit dem:der neuen Kolleg:in wird erkennbar, wo die Person steht, ob das Onboarding gelungen ist, oder sich weitere Bedarfe zu bestimmten Themen ergeben. </a:t>
            </a:r>
            <a:endParaRPr b="0" i="0" sz="1200" u="none" cap="none" strike="noStrike">
              <a:solidFill>
                <a:schemeClr val="dk1"/>
              </a:solidFill>
              <a:latin typeface="Tahoma"/>
              <a:ea typeface="Tahoma"/>
              <a:cs typeface="Tahoma"/>
              <a:sym typeface="Tahoma"/>
            </a:endParaRPr>
          </a:p>
          <a:p>
            <a:pPr indent="0" lvl="0" marL="0" marR="0" rtl="0" algn="l">
              <a:lnSpc>
                <a:spcPct val="115000"/>
              </a:lnSpc>
              <a:spcBef>
                <a:spcPts val="1000"/>
              </a:spcBef>
              <a:spcAft>
                <a:spcPts val="0"/>
              </a:spcAft>
              <a:buClr>
                <a:srgbClr val="000000"/>
              </a:buClr>
              <a:buSzPts val="1200"/>
              <a:buFont typeface="Arial"/>
              <a:buNone/>
            </a:pPr>
            <a:r>
              <a:rPr b="0" i="0" lang="de" sz="1200" u="none" cap="none" strike="noStrike">
                <a:solidFill>
                  <a:schemeClr val="dk1"/>
                </a:solidFill>
                <a:latin typeface="Tahoma"/>
                <a:ea typeface="Tahoma"/>
                <a:cs typeface="Tahoma"/>
                <a:sym typeface="Tahoma"/>
              </a:rPr>
              <a:t>Anhand von dokumentierten SMARTen Zielen und den beiderseitigen Erwartungshaltungen aus den regelmäßigen Gesprächen werden entstehende Bedarfe schnell offen gelegt. So können frühzeitig weitere Onboarding-Termine eingestellt werden, um einer identifizierten Lücke unmittelbar entgegenzusteuern.</a:t>
            </a:r>
            <a:endParaRPr b="0" i="0" sz="1200" u="none" cap="none" strike="noStrike">
              <a:solidFill>
                <a:schemeClr val="dk1"/>
              </a:solidFill>
              <a:latin typeface="Tahoma"/>
              <a:ea typeface="Tahoma"/>
              <a:cs typeface="Tahoma"/>
              <a:sym typeface="Tahoma"/>
            </a:endParaRPr>
          </a:p>
          <a:p>
            <a:pPr indent="0" lvl="0" marL="0" marR="0" rtl="0" algn="l">
              <a:lnSpc>
                <a:spcPct val="115000"/>
              </a:lnSpc>
              <a:spcBef>
                <a:spcPts val="1000"/>
              </a:spcBef>
              <a:spcAft>
                <a:spcPts val="0"/>
              </a:spcAft>
              <a:buClr>
                <a:srgbClr val="000000"/>
              </a:buClr>
              <a:buSzPts val="1200"/>
              <a:buFont typeface="Arial"/>
              <a:buNone/>
            </a:pPr>
            <a:r>
              <a:rPr b="0" i="0" lang="de" sz="1200" u="none" cap="none" strike="noStrike">
                <a:solidFill>
                  <a:schemeClr val="dk1"/>
                </a:solidFill>
                <a:latin typeface="Tahoma"/>
                <a:ea typeface="Tahoma"/>
                <a:cs typeface="Tahoma"/>
                <a:sym typeface="Tahoma"/>
              </a:rPr>
              <a:t>Darüber hinaus kann es Sinn ergeben, den Companion und den Buddy nach ihren Eindrücken vom Verlauf des Onboarding zu fragen und ein offenes Ohr für weitere Ideen zu haben, wie das individuelle Onboarding dieser Person passend gestaltet werden könnte.</a:t>
            </a:r>
            <a:endParaRPr b="0" i="0" sz="1200" u="none" cap="none" strike="noStrike">
              <a:solidFill>
                <a:schemeClr val="dk1"/>
              </a:solidFill>
              <a:latin typeface="Tahoma"/>
              <a:ea typeface="Tahoma"/>
              <a:cs typeface="Tahoma"/>
              <a:sym typeface="Tahoma"/>
            </a:endParaRPr>
          </a:p>
          <a:p>
            <a:pPr indent="0" lvl="0" marL="0" marR="0" rtl="0" algn="l">
              <a:lnSpc>
                <a:spcPct val="115000"/>
              </a:lnSpc>
              <a:spcBef>
                <a:spcPts val="1000"/>
              </a:spcBef>
              <a:spcAft>
                <a:spcPts val="0"/>
              </a:spcAft>
              <a:buClr>
                <a:srgbClr val="000000"/>
              </a:buClr>
              <a:buSzPts val="1000"/>
              <a:buFont typeface="Arial"/>
              <a:buNone/>
            </a:pPr>
            <a:r>
              <a:t/>
            </a:r>
            <a:endParaRPr b="0" i="0" sz="1000" u="none" cap="none" strike="noStrike">
              <a:solidFill>
                <a:schemeClr val="dk1"/>
              </a:solidFill>
              <a:latin typeface="Tahoma"/>
              <a:ea typeface="Tahoma"/>
              <a:cs typeface="Tahoma"/>
              <a:sym typeface="Tahoma"/>
            </a:endParaRPr>
          </a:p>
          <a:p>
            <a:pPr indent="0" lvl="0" marL="0" marR="0" rtl="0" algn="l">
              <a:lnSpc>
                <a:spcPct val="100000"/>
              </a:lnSpc>
              <a:spcBef>
                <a:spcPts val="1000"/>
              </a:spcBef>
              <a:spcAft>
                <a:spcPts val="0"/>
              </a:spcAft>
              <a:buClr>
                <a:srgbClr val="000000"/>
              </a:buClr>
              <a:buSzPts val="1400"/>
              <a:buFont typeface="Arial"/>
              <a:buNone/>
            </a:pPr>
            <a:r>
              <a:t/>
            </a:r>
            <a:endParaRPr b="0" i="0" sz="1400" u="none" cap="none" strike="noStrike">
              <a:solidFill>
                <a:srgbClr val="000000"/>
              </a:solidFill>
              <a:latin typeface="Tahoma"/>
              <a:ea typeface="Tahoma"/>
              <a:cs typeface="Tahoma"/>
              <a:sym typeface="Tahoma"/>
            </a:endParaRPr>
          </a:p>
        </p:txBody>
      </p:sp>
      <p:sp>
        <p:nvSpPr>
          <p:cNvPr id="554" name="Google Shape;554;p35"/>
          <p:cNvSpPr txBox="1"/>
          <p:nvPr>
            <p:ph idx="4294967295" type="title"/>
          </p:nvPr>
        </p:nvSpPr>
        <p:spPr>
          <a:xfrm>
            <a:off x="3344900" y="494100"/>
            <a:ext cx="49587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de"/>
              <a:t>Monitoring des Fortschritts</a:t>
            </a:r>
            <a:endParaRPr/>
          </a:p>
        </p:txBody>
      </p:sp>
      <p:pic>
        <p:nvPicPr>
          <p:cNvPr id="555" name="Google Shape;555;p35"/>
          <p:cNvPicPr preferRelativeResize="0"/>
          <p:nvPr/>
        </p:nvPicPr>
        <p:blipFill rotWithShape="1">
          <a:blip r:embed="rId3">
            <a:alphaModFix/>
          </a:blip>
          <a:srcRect b="0" l="0" r="0" t="0"/>
          <a:stretch/>
        </p:blipFill>
        <p:spPr>
          <a:xfrm>
            <a:off x="1469040" y="3570085"/>
            <a:ext cx="1567641" cy="15676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4"/>
          <p:cNvSpPr txBox="1"/>
          <p:nvPr>
            <p:ph idx="12" type="sldNum"/>
          </p:nvPr>
        </p:nvSpPr>
        <p:spPr>
          <a:xfrm>
            <a:off x="8917781" y="4708800"/>
            <a:ext cx="201900" cy="1155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de"/>
              <a:t>‹#›</a:t>
            </a:fld>
            <a:endParaRPr/>
          </a:p>
        </p:txBody>
      </p:sp>
      <p:sp>
        <p:nvSpPr>
          <p:cNvPr id="128" name="Google Shape;128;p4"/>
          <p:cNvSpPr txBox="1"/>
          <p:nvPr>
            <p:ph idx="4294967295" type="body"/>
          </p:nvPr>
        </p:nvSpPr>
        <p:spPr>
          <a:xfrm>
            <a:off x="3293225" y="1249375"/>
            <a:ext cx="5586600" cy="3217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400"/>
              <a:buNone/>
            </a:pPr>
            <a:r>
              <a:rPr lang="de"/>
              <a:t>In diesem Terminplaner finden Sie zunächst eine Übersicht der Personen, die in das Onboarding einbezogen und welche  Vorbereitungen vor dem Kennenlernen zwischen Newcomer und Stakeholder getroffen werden sollten. Dann folgt ein konkreter Terminplan für die ersten 60 Tage der Neuen, der als Vorlage für die Organisation der Kennenlerntermine übernommen werden kann.</a:t>
            </a:r>
            <a:endParaRPr/>
          </a:p>
          <a:p>
            <a:pPr indent="0" lvl="0" marL="0" rtl="0" algn="l">
              <a:lnSpc>
                <a:spcPct val="115000"/>
              </a:lnSpc>
              <a:spcBef>
                <a:spcPts val="1000"/>
              </a:spcBef>
              <a:spcAft>
                <a:spcPts val="0"/>
              </a:spcAft>
              <a:buSzPts val="1400"/>
              <a:buNone/>
            </a:pPr>
            <a:r>
              <a:rPr lang="de"/>
              <a:t>Unter Bestandsaufnahme finden Sie Kürzel für sämtliche einzelne Personen/Funktionen, die sich im Planer wiederfinden. Neben den Kürzeln enthält der Planer Icons zur Erleichterung der Übersicht.</a:t>
            </a:r>
            <a:endParaRPr/>
          </a:p>
          <a:p>
            <a:pPr indent="0" lvl="0" marL="0" rtl="0" algn="l">
              <a:lnSpc>
                <a:spcPct val="115000"/>
              </a:lnSpc>
              <a:spcBef>
                <a:spcPts val="1000"/>
              </a:spcBef>
              <a:spcAft>
                <a:spcPts val="1000"/>
              </a:spcAft>
              <a:buSzPts val="1400"/>
              <a:buNone/>
            </a:pPr>
            <a:r>
              <a:rPr lang="de"/>
              <a:t>Dieser Terminplaner ist so ausgelegt, dass er auch den Bedürfnissen von großen Unternehmen gerecht wird. Kleine Unternehmen können dementsprechend einige Funktionen/Termine herausstreichen.</a:t>
            </a:r>
            <a:endParaRPr/>
          </a:p>
        </p:txBody>
      </p:sp>
      <p:sp>
        <p:nvSpPr>
          <p:cNvPr id="129" name="Google Shape;129;p4"/>
          <p:cNvSpPr txBox="1"/>
          <p:nvPr>
            <p:ph idx="4294967295" type="body"/>
          </p:nvPr>
        </p:nvSpPr>
        <p:spPr>
          <a:xfrm>
            <a:off x="3293225" y="857100"/>
            <a:ext cx="4967100" cy="303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de"/>
              <a:t>Wie funktioniert dieser Terminplaner?</a:t>
            </a:r>
            <a:endParaRPr/>
          </a:p>
        </p:txBody>
      </p:sp>
      <p:sp>
        <p:nvSpPr>
          <p:cNvPr id="130" name="Google Shape;130;p4"/>
          <p:cNvSpPr txBox="1"/>
          <p:nvPr>
            <p:ph idx="4294967295" type="title"/>
          </p:nvPr>
        </p:nvSpPr>
        <p:spPr>
          <a:xfrm>
            <a:off x="3293225" y="370575"/>
            <a:ext cx="3274800" cy="303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600"/>
              <a:buFont typeface="Tahoma"/>
              <a:buNone/>
            </a:pPr>
            <a:r>
              <a:rPr lang="de"/>
              <a:t>How to use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5"/>
          <p:cNvSpPr txBox="1"/>
          <p:nvPr>
            <p:ph idx="1" type="body"/>
          </p:nvPr>
        </p:nvSpPr>
        <p:spPr>
          <a:xfrm>
            <a:off x="263450" y="780900"/>
            <a:ext cx="7996800" cy="303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de"/>
              <a:t>Wie funktioniert dieser Terminplaner?</a:t>
            </a:r>
            <a:endParaRPr/>
          </a:p>
        </p:txBody>
      </p:sp>
      <p:sp>
        <p:nvSpPr>
          <p:cNvPr id="136" name="Google Shape;136;p5"/>
          <p:cNvSpPr txBox="1"/>
          <p:nvPr>
            <p:ph type="title"/>
          </p:nvPr>
        </p:nvSpPr>
        <p:spPr>
          <a:xfrm>
            <a:off x="278700" y="370575"/>
            <a:ext cx="6289200" cy="303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600"/>
              <a:buFont typeface="Tahoma"/>
              <a:buNone/>
            </a:pPr>
            <a:r>
              <a:rPr lang="de"/>
              <a:t>How to use</a:t>
            </a:r>
            <a:endParaRPr/>
          </a:p>
        </p:txBody>
      </p:sp>
      <p:sp>
        <p:nvSpPr>
          <p:cNvPr id="137" name="Google Shape;137;p5"/>
          <p:cNvSpPr txBox="1"/>
          <p:nvPr>
            <p:ph idx="4294967295" type="body"/>
          </p:nvPr>
        </p:nvSpPr>
        <p:spPr>
          <a:xfrm>
            <a:off x="207451" y="2904204"/>
            <a:ext cx="1463400" cy="6378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SzPts val="1100"/>
              <a:buNone/>
            </a:pPr>
            <a:r>
              <a:rPr lang="de" sz="1100"/>
              <a:t>  </a:t>
            </a:r>
            <a:r>
              <a:rPr lang="de" sz="1100">
                <a:solidFill>
                  <a:schemeClr val="accent2"/>
                </a:solidFill>
              </a:rPr>
              <a:t>Wir empfehlen eine Steuerung der anfallenden Aufgaben durch die Führungskraft.</a:t>
            </a:r>
            <a:endParaRPr sz="1100">
              <a:solidFill>
                <a:schemeClr val="accent2"/>
              </a:solidFill>
            </a:endParaRPr>
          </a:p>
        </p:txBody>
      </p:sp>
      <p:grpSp>
        <p:nvGrpSpPr>
          <p:cNvPr id="138" name="Google Shape;138;p5"/>
          <p:cNvGrpSpPr/>
          <p:nvPr/>
        </p:nvGrpSpPr>
        <p:grpSpPr>
          <a:xfrm>
            <a:off x="502647" y="1955161"/>
            <a:ext cx="803326" cy="714372"/>
            <a:chOff x="3513" y="1837"/>
            <a:chExt cx="602" cy="600"/>
          </a:xfrm>
        </p:grpSpPr>
        <p:sp>
          <p:nvSpPr>
            <p:cNvPr id="139" name="Google Shape;139;p5"/>
            <p:cNvSpPr/>
            <p:nvPr/>
          </p:nvSpPr>
          <p:spPr>
            <a:xfrm>
              <a:off x="3513" y="1837"/>
              <a:ext cx="600" cy="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sp>
          <p:nvSpPr>
            <p:cNvPr id="140" name="Google Shape;140;p5"/>
            <p:cNvSpPr/>
            <p:nvPr/>
          </p:nvSpPr>
          <p:spPr>
            <a:xfrm>
              <a:off x="3515" y="1837"/>
              <a:ext cx="600" cy="600"/>
            </a:xfrm>
            <a:prstGeom prst="rect">
              <a:avLst/>
            </a:prstGeom>
            <a:solidFill>
              <a:srgbClr val="00677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cxnSp>
          <p:nvCxnSpPr>
            <p:cNvPr id="141" name="Google Shape;141;p5"/>
            <p:cNvCxnSpPr/>
            <p:nvPr/>
          </p:nvCxnSpPr>
          <p:spPr>
            <a:xfrm>
              <a:off x="3637" y="2159"/>
              <a:ext cx="300" cy="0"/>
            </a:xfrm>
            <a:prstGeom prst="straightConnector1">
              <a:avLst/>
            </a:prstGeom>
            <a:noFill/>
            <a:ln cap="flat" cmpd="sng" w="31750">
              <a:solidFill>
                <a:srgbClr val="FFFFFF"/>
              </a:solidFill>
              <a:prstDash val="solid"/>
              <a:miter lim="800000"/>
              <a:headEnd len="sm" w="sm" type="none"/>
              <a:tailEnd len="sm" w="sm" type="none"/>
            </a:ln>
          </p:spPr>
        </p:cxnSp>
        <p:sp>
          <p:nvSpPr>
            <p:cNvPr id="142" name="Google Shape;142;p5"/>
            <p:cNvSpPr/>
            <p:nvPr/>
          </p:nvSpPr>
          <p:spPr>
            <a:xfrm>
              <a:off x="3857" y="1990"/>
              <a:ext cx="176" cy="342"/>
            </a:xfrm>
            <a:custGeom>
              <a:rect b="b" l="l" r="r" t="t"/>
              <a:pathLst>
                <a:path extrusionOk="0" h="342" w="176">
                  <a:moveTo>
                    <a:pt x="0" y="342"/>
                  </a:moveTo>
                  <a:lnTo>
                    <a:pt x="176" y="171"/>
                  </a:lnTo>
                  <a:lnTo>
                    <a:pt x="0" y="0"/>
                  </a:lnTo>
                </a:path>
              </a:pathLst>
            </a:custGeom>
            <a:noFill/>
            <a:ln cap="flat" cmpd="sng" w="31750">
              <a:solidFill>
                <a:srgbClr val="FFFFFF"/>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grpSp>
      <p:sp>
        <p:nvSpPr>
          <p:cNvPr id="143" name="Google Shape;143;p5"/>
          <p:cNvSpPr txBox="1"/>
          <p:nvPr/>
        </p:nvSpPr>
        <p:spPr>
          <a:xfrm>
            <a:off x="207451" y="1589250"/>
            <a:ext cx="1463400" cy="195600"/>
          </a:xfrm>
          <a:prstGeom prst="rect">
            <a:avLst/>
          </a:prstGeom>
          <a:noFill/>
          <a:ln>
            <a:noFill/>
          </a:ln>
        </p:spPr>
        <p:txBody>
          <a:bodyPr anchorCtr="0" anchor="b" bIns="0" lIns="0" spcFirstLastPara="1" rIns="0" wrap="square" tIns="0">
            <a:noAutofit/>
          </a:bodyPr>
          <a:lstStyle/>
          <a:p>
            <a:pPr indent="0" lvl="0" marL="0" marR="0" rtl="0" algn="ctr">
              <a:lnSpc>
                <a:spcPct val="115000"/>
              </a:lnSpc>
              <a:spcBef>
                <a:spcPts val="0"/>
              </a:spcBef>
              <a:spcAft>
                <a:spcPts val="0"/>
              </a:spcAft>
              <a:buClr>
                <a:schemeClr val="accent1"/>
              </a:buClr>
              <a:buSzPts val="1100"/>
              <a:buFont typeface="Tahoma"/>
              <a:buNone/>
            </a:pPr>
            <a:r>
              <a:rPr b="1" i="0" lang="de" sz="1100" u="none" cap="none" strike="noStrike">
                <a:solidFill>
                  <a:schemeClr val="accent2"/>
                </a:solidFill>
                <a:latin typeface="Tahoma"/>
                <a:ea typeface="Tahoma"/>
                <a:cs typeface="Tahoma"/>
                <a:sym typeface="Tahoma"/>
              </a:rPr>
              <a:t>Aufgaben-</a:t>
            </a:r>
            <a:endParaRPr b="1" i="0" sz="1100" u="none" cap="none" strike="noStrike">
              <a:solidFill>
                <a:schemeClr val="accent2"/>
              </a:solidFill>
              <a:latin typeface="Tahoma"/>
              <a:ea typeface="Tahoma"/>
              <a:cs typeface="Tahoma"/>
              <a:sym typeface="Tahoma"/>
            </a:endParaRPr>
          </a:p>
          <a:p>
            <a:pPr indent="0" lvl="0" marL="0" marR="0" rtl="0" algn="ctr">
              <a:lnSpc>
                <a:spcPct val="115000"/>
              </a:lnSpc>
              <a:spcBef>
                <a:spcPts val="0"/>
              </a:spcBef>
              <a:spcAft>
                <a:spcPts val="0"/>
              </a:spcAft>
              <a:buClr>
                <a:schemeClr val="accent1"/>
              </a:buClr>
              <a:buSzPts val="1100"/>
              <a:buFont typeface="Tahoma"/>
              <a:buNone/>
            </a:pPr>
            <a:r>
              <a:rPr b="1" i="0" lang="de" sz="1100" u="none" cap="none" strike="noStrike">
                <a:solidFill>
                  <a:schemeClr val="accent2"/>
                </a:solidFill>
                <a:latin typeface="Tahoma"/>
                <a:ea typeface="Tahoma"/>
                <a:cs typeface="Tahoma"/>
                <a:sym typeface="Tahoma"/>
              </a:rPr>
              <a:t>verteilung</a:t>
            </a:r>
            <a:endParaRPr b="0" i="0" sz="1100" u="none" cap="none" strike="noStrike">
              <a:solidFill>
                <a:srgbClr val="000000"/>
              </a:solidFill>
              <a:latin typeface="Arial"/>
              <a:ea typeface="Arial"/>
              <a:cs typeface="Arial"/>
              <a:sym typeface="Arial"/>
            </a:endParaRPr>
          </a:p>
        </p:txBody>
      </p:sp>
      <p:grpSp>
        <p:nvGrpSpPr>
          <p:cNvPr id="144" name="Google Shape;144;p5"/>
          <p:cNvGrpSpPr/>
          <p:nvPr/>
        </p:nvGrpSpPr>
        <p:grpSpPr>
          <a:xfrm>
            <a:off x="2246215" y="1955161"/>
            <a:ext cx="803326" cy="714372"/>
            <a:chOff x="3513" y="1837"/>
            <a:chExt cx="602" cy="600"/>
          </a:xfrm>
        </p:grpSpPr>
        <p:sp>
          <p:nvSpPr>
            <p:cNvPr id="145" name="Google Shape;145;p5"/>
            <p:cNvSpPr/>
            <p:nvPr/>
          </p:nvSpPr>
          <p:spPr>
            <a:xfrm>
              <a:off x="3513" y="1837"/>
              <a:ext cx="600" cy="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sp>
          <p:nvSpPr>
            <p:cNvPr id="146" name="Google Shape;146;p5"/>
            <p:cNvSpPr/>
            <p:nvPr/>
          </p:nvSpPr>
          <p:spPr>
            <a:xfrm>
              <a:off x="3515" y="1837"/>
              <a:ext cx="600" cy="600"/>
            </a:xfrm>
            <a:prstGeom prst="rect">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cxnSp>
          <p:nvCxnSpPr>
            <p:cNvPr id="147" name="Google Shape;147;p5"/>
            <p:cNvCxnSpPr/>
            <p:nvPr/>
          </p:nvCxnSpPr>
          <p:spPr>
            <a:xfrm>
              <a:off x="3637" y="2159"/>
              <a:ext cx="300" cy="0"/>
            </a:xfrm>
            <a:prstGeom prst="straightConnector1">
              <a:avLst/>
            </a:prstGeom>
            <a:noFill/>
            <a:ln cap="flat" cmpd="sng" w="31750">
              <a:solidFill>
                <a:srgbClr val="FFFFFF"/>
              </a:solidFill>
              <a:prstDash val="solid"/>
              <a:miter lim="800000"/>
              <a:headEnd len="sm" w="sm" type="none"/>
              <a:tailEnd len="sm" w="sm" type="none"/>
            </a:ln>
          </p:spPr>
        </p:cxnSp>
        <p:sp>
          <p:nvSpPr>
            <p:cNvPr id="148" name="Google Shape;148;p5"/>
            <p:cNvSpPr/>
            <p:nvPr/>
          </p:nvSpPr>
          <p:spPr>
            <a:xfrm>
              <a:off x="3857" y="1990"/>
              <a:ext cx="176" cy="342"/>
            </a:xfrm>
            <a:custGeom>
              <a:rect b="b" l="l" r="r" t="t"/>
              <a:pathLst>
                <a:path extrusionOk="0" h="342" w="176">
                  <a:moveTo>
                    <a:pt x="0" y="342"/>
                  </a:moveTo>
                  <a:lnTo>
                    <a:pt x="176" y="171"/>
                  </a:lnTo>
                  <a:lnTo>
                    <a:pt x="0" y="0"/>
                  </a:lnTo>
                </a:path>
              </a:pathLst>
            </a:custGeom>
            <a:noFill/>
            <a:ln cap="flat" cmpd="sng" w="31750">
              <a:solidFill>
                <a:srgbClr val="FFFFFF"/>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grpSp>
      <p:grpSp>
        <p:nvGrpSpPr>
          <p:cNvPr id="149" name="Google Shape;149;p5"/>
          <p:cNvGrpSpPr/>
          <p:nvPr/>
        </p:nvGrpSpPr>
        <p:grpSpPr>
          <a:xfrm>
            <a:off x="3996932" y="1955161"/>
            <a:ext cx="803326" cy="714372"/>
            <a:chOff x="3513" y="1837"/>
            <a:chExt cx="602" cy="600"/>
          </a:xfrm>
        </p:grpSpPr>
        <p:sp>
          <p:nvSpPr>
            <p:cNvPr id="150" name="Google Shape;150;p5"/>
            <p:cNvSpPr/>
            <p:nvPr/>
          </p:nvSpPr>
          <p:spPr>
            <a:xfrm>
              <a:off x="3513" y="1837"/>
              <a:ext cx="600" cy="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sp>
          <p:nvSpPr>
            <p:cNvPr id="151" name="Google Shape;151;p5"/>
            <p:cNvSpPr/>
            <p:nvPr/>
          </p:nvSpPr>
          <p:spPr>
            <a:xfrm>
              <a:off x="3515" y="1837"/>
              <a:ext cx="600" cy="600"/>
            </a:xfrm>
            <a:prstGeom prst="rect">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cxnSp>
          <p:nvCxnSpPr>
            <p:cNvPr id="152" name="Google Shape;152;p5"/>
            <p:cNvCxnSpPr/>
            <p:nvPr/>
          </p:nvCxnSpPr>
          <p:spPr>
            <a:xfrm>
              <a:off x="3637" y="2159"/>
              <a:ext cx="300" cy="0"/>
            </a:xfrm>
            <a:prstGeom prst="straightConnector1">
              <a:avLst/>
            </a:prstGeom>
            <a:noFill/>
            <a:ln cap="flat" cmpd="sng" w="31750">
              <a:solidFill>
                <a:srgbClr val="FFFFFF"/>
              </a:solidFill>
              <a:prstDash val="solid"/>
              <a:miter lim="800000"/>
              <a:headEnd len="sm" w="sm" type="none"/>
              <a:tailEnd len="sm" w="sm" type="none"/>
            </a:ln>
          </p:spPr>
        </p:cxnSp>
        <p:sp>
          <p:nvSpPr>
            <p:cNvPr id="153" name="Google Shape;153;p5"/>
            <p:cNvSpPr/>
            <p:nvPr/>
          </p:nvSpPr>
          <p:spPr>
            <a:xfrm>
              <a:off x="3857" y="1990"/>
              <a:ext cx="176" cy="342"/>
            </a:xfrm>
            <a:custGeom>
              <a:rect b="b" l="l" r="r" t="t"/>
              <a:pathLst>
                <a:path extrusionOk="0" h="342" w="176">
                  <a:moveTo>
                    <a:pt x="0" y="342"/>
                  </a:moveTo>
                  <a:lnTo>
                    <a:pt x="176" y="171"/>
                  </a:lnTo>
                  <a:lnTo>
                    <a:pt x="0" y="0"/>
                  </a:lnTo>
                </a:path>
              </a:pathLst>
            </a:custGeom>
            <a:noFill/>
            <a:ln cap="flat" cmpd="sng" w="31750">
              <a:solidFill>
                <a:srgbClr val="FFFFFF"/>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grpSp>
      <p:grpSp>
        <p:nvGrpSpPr>
          <p:cNvPr id="154" name="Google Shape;154;p5"/>
          <p:cNvGrpSpPr/>
          <p:nvPr/>
        </p:nvGrpSpPr>
        <p:grpSpPr>
          <a:xfrm>
            <a:off x="5768402" y="1955161"/>
            <a:ext cx="803326" cy="714372"/>
            <a:chOff x="3513" y="1837"/>
            <a:chExt cx="602" cy="600"/>
          </a:xfrm>
        </p:grpSpPr>
        <p:sp>
          <p:nvSpPr>
            <p:cNvPr id="155" name="Google Shape;155;p5"/>
            <p:cNvSpPr/>
            <p:nvPr/>
          </p:nvSpPr>
          <p:spPr>
            <a:xfrm>
              <a:off x="3513" y="1837"/>
              <a:ext cx="600" cy="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sp>
          <p:nvSpPr>
            <p:cNvPr id="156" name="Google Shape;156;p5"/>
            <p:cNvSpPr/>
            <p:nvPr/>
          </p:nvSpPr>
          <p:spPr>
            <a:xfrm>
              <a:off x="3515" y="1837"/>
              <a:ext cx="600" cy="600"/>
            </a:xfrm>
            <a:prstGeom prst="rect">
              <a:avLst/>
            </a:pr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cxnSp>
          <p:nvCxnSpPr>
            <p:cNvPr id="157" name="Google Shape;157;p5"/>
            <p:cNvCxnSpPr/>
            <p:nvPr/>
          </p:nvCxnSpPr>
          <p:spPr>
            <a:xfrm>
              <a:off x="3637" y="2159"/>
              <a:ext cx="300" cy="0"/>
            </a:xfrm>
            <a:prstGeom prst="straightConnector1">
              <a:avLst/>
            </a:prstGeom>
            <a:noFill/>
            <a:ln cap="flat" cmpd="sng" w="31750">
              <a:solidFill>
                <a:srgbClr val="FFFFFF"/>
              </a:solidFill>
              <a:prstDash val="solid"/>
              <a:miter lim="800000"/>
              <a:headEnd len="sm" w="sm" type="none"/>
              <a:tailEnd len="sm" w="sm" type="none"/>
            </a:ln>
          </p:spPr>
        </p:cxnSp>
        <p:sp>
          <p:nvSpPr>
            <p:cNvPr id="158" name="Google Shape;158;p5"/>
            <p:cNvSpPr/>
            <p:nvPr/>
          </p:nvSpPr>
          <p:spPr>
            <a:xfrm>
              <a:off x="3857" y="1990"/>
              <a:ext cx="176" cy="342"/>
            </a:xfrm>
            <a:custGeom>
              <a:rect b="b" l="l" r="r" t="t"/>
              <a:pathLst>
                <a:path extrusionOk="0" h="342" w="176">
                  <a:moveTo>
                    <a:pt x="0" y="342"/>
                  </a:moveTo>
                  <a:lnTo>
                    <a:pt x="176" y="171"/>
                  </a:lnTo>
                  <a:lnTo>
                    <a:pt x="0" y="0"/>
                  </a:lnTo>
                </a:path>
              </a:pathLst>
            </a:custGeom>
            <a:noFill/>
            <a:ln cap="flat" cmpd="sng" w="31750">
              <a:solidFill>
                <a:srgbClr val="FFFFFF"/>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grpSp>
      <p:grpSp>
        <p:nvGrpSpPr>
          <p:cNvPr id="159" name="Google Shape;159;p5"/>
          <p:cNvGrpSpPr/>
          <p:nvPr/>
        </p:nvGrpSpPr>
        <p:grpSpPr>
          <a:xfrm>
            <a:off x="7523653" y="1955161"/>
            <a:ext cx="803326" cy="714372"/>
            <a:chOff x="3513" y="1837"/>
            <a:chExt cx="602" cy="600"/>
          </a:xfrm>
        </p:grpSpPr>
        <p:sp>
          <p:nvSpPr>
            <p:cNvPr id="160" name="Google Shape;160;p5"/>
            <p:cNvSpPr/>
            <p:nvPr/>
          </p:nvSpPr>
          <p:spPr>
            <a:xfrm>
              <a:off x="3513" y="1837"/>
              <a:ext cx="600" cy="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sp>
          <p:nvSpPr>
            <p:cNvPr id="161" name="Google Shape;161;p5"/>
            <p:cNvSpPr/>
            <p:nvPr/>
          </p:nvSpPr>
          <p:spPr>
            <a:xfrm>
              <a:off x="3515" y="1837"/>
              <a:ext cx="600" cy="6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cxnSp>
          <p:nvCxnSpPr>
            <p:cNvPr id="162" name="Google Shape;162;p5"/>
            <p:cNvCxnSpPr/>
            <p:nvPr/>
          </p:nvCxnSpPr>
          <p:spPr>
            <a:xfrm>
              <a:off x="3637" y="2159"/>
              <a:ext cx="300" cy="0"/>
            </a:xfrm>
            <a:prstGeom prst="straightConnector1">
              <a:avLst/>
            </a:prstGeom>
            <a:noFill/>
            <a:ln cap="flat" cmpd="sng" w="31750">
              <a:solidFill>
                <a:srgbClr val="FFFFFF"/>
              </a:solidFill>
              <a:prstDash val="solid"/>
              <a:miter lim="800000"/>
              <a:headEnd len="sm" w="sm" type="none"/>
              <a:tailEnd len="sm" w="sm" type="none"/>
            </a:ln>
          </p:spPr>
        </p:cxnSp>
        <p:sp>
          <p:nvSpPr>
            <p:cNvPr id="163" name="Google Shape;163;p5"/>
            <p:cNvSpPr/>
            <p:nvPr/>
          </p:nvSpPr>
          <p:spPr>
            <a:xfrm>
              <a:off x="3857" y="1990"/>
              <a:ext cx="176" cy="342"/>
            </a:xfrm>
            <a:custGeom>
              <a:rect b="b" l="l" r="r" t="t"/>
              <a:pathLst>
                <a:path extrusionOk="0" h="342" w="176">
                  <a:moveTo>
                    <a:pt x="0" y="342"/>
                  </a:moveTo>
                  <a:lnTo>
                    <a:pt x="176" y="171"/>
                  </a:lnTo>
                  <a:lnTo>
                    <a:pt x="0" y="0"/>
                  </a:lnTo>
                </a:path>
              </a:pathLst>
            </a:custGeom>
            <a:noFill/>
            <a:ln cap="flat" cmpd="sng" w="31750">
              <a:solidFill>
                <a:srgbClr val="FFFFFF"/>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ahoma"/>
                <a:ea typeface="Tahoma"/>
                <a:cs typeface="Tahoma"/>
                <a:sym typeface="Tahoma"/>
              </a:endParaRPr>
            </a:p>
          </p:txBody>
        </p:sp>
      </p:grpSp>
      <p:sp>
        <p:nvSpPr>
          <p:cNvPr id="164" name="Google Shape;164;p5"/>
          <p:cNvSpPr txBox="1"/>
          <p:nvPr/>
        </p:nvSpPr>
        <p:spPr>
          <a:xfrm>
            <a:off x="3666895" y="2904200"/>
            <a:ext cx="1463400" cy="8592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chemeClr val="accent1"/>
              </a:buClr>
              <a:buSzPts val="1100"/>
              <a:buFont typeface="Tahoma"/>
              <a:buNone/>
            </a:pPr>
            <a:r>
              <a:rPr b="0" i="0" lang="de" sz="1100" u="none" cap="none" strike="noStrike">
                <a:solidFill>
                  <a:srgbClr val="88ADB6"/>
                </a:solidFill>
                <a:latin typeface="Tahoma"/>
                <a:ea typeface="Tahoma"/>
                <a:cs typeface="Tahoma"/>
                <a:sym typeface="Tahoma"/>
              </a:rPr>
              <a:t>Bei der Bestandsaufnahme werden die wichtigsten Themen und Informationen für den Start im Unternehmen definiert und die relevanten Kontaktpersonen identifiziert.</a:t>
            </a:r>
            <a:endParaRPr b="0" i="0" sz="1100" u="none" cap="none" strike="noStrike">
              <a:solidFill>
                <a:srgbClr val="88ADB6"/>
              </a:solidFill>
              <a:latin typeface="Tahoma"/>
              <a:ea typeface="Tahoma"/>
              <a:cs typeface="Tahoma"/>
              <a:sym typeface="Tahoma"/>
            </a:endParaRPr>
          </a:p>
          <a:p>
            <a:pPr indent="0" lvl="0" marL="0" marR="0" rtl="0" algn="ctr">
              <a:lnSpc>
                <a:spcPct val="153333"/>
              </a:lnSpc>
              <a:spcBef>
                <a:spcPts val="0"/>
              </a:spcBef>
              <a:spcAft>
                <a:spcPts val="0"/>
              </a:spcAft>
              <a:buClr>
                <a:schemeClr val="accent1"/>
              </a:buClr>
              <a:buSzPts val="1100"/>
              <a:buFont typeface="Tahoma"/>
              <a:buNone/>
            </a:pPr>
            <a:r>
              <a:t/>
            </a:r>
            <a:endParaRPr b="0" i="0" sz="1100" u="none" cap="none" strike="noStrike">
              <a:solidFill>
                <a:schemeClr val="dk1"/>
              </a:solidFill>
              <a:latin typeface="Tahoma"/>
              <a:ea typeface="Tahoma"/>
              <a:cs typeface="Tahoma"/>
              <a:sym typeface="Tahoma"/>
            </a:endParaRPr>
          </a:p>
        </p:txBody>
      </p:sp>
      <p:sp>
        <p:nvSpPr>
          <p:cNvPr id="165" name="Google Shape;165;p5"/>
          <p:cNvSpPr txBox="1"/>
          <p:nvPr/>
        </p:nvSpPr>
        <p:spPr>
          <a:xfrm>
            <a:off x="3666895" y="1589250"/>
            <a:ext cx="1463400" cy="195600"/>
          </a:xfrm>
          <a:prstGeom prst="rect">
            <a:avLst/>
          </a:prstGeom>
          <a:noFill/>
          <a:ln>
            <a:noFill/>
          </a:ln>
        </p:spPr>
        <p:txBody>
          <a:bodyPr anchorCtr="0" anchor="b" bIns="0" lIns="0" spcFirstLastPara="1" rIns="0" wrap="square" tIns="0">
            <a:noAutofit/>
          </a:bodyPr>
          <a:lstStyle/>
          <a:p>
            <a:pPr indent="0" lvl="0" marL="0" marR="0" rtl="0" algn="ctr">
              <a:lnSpc>
                <a:spcPct val="115000"/>
              </a:lnSpc>
              <a:spcBef>
                <a:spcPts val="0"/>
              </a:spcBef>
              <a:spcAft>
                <a:spcPts val="0"/>
              </a:spcAft>
              <a:buClr>
                <a:schemeClr val="accent1"/>
              </a:buClr>
              <a:buSzPts val="1100"/>
              <a:buFont typeface="Tahoma"/>
              <a:buNone/>
            </a:pPr>
            <a:r>
              <a:rPr b="1" i="0" lang="de" sz="1100" u="none" cap="none" strike="noStrike">
                <a:solidFill>
                  <a:schemeClr val="accent2"/>
                </a:solidFill>
                <a:latin typeface="Tahoma"/>
                <a:ea typeface="Tahoma"/>
                <a:cs typeface="Tahoma"/>
                <a:sym typeface="Tahoma"/>
              </a:rPr>
              <a:t>Bestands-</a:t>
            </a:r>
            <a:endParaRPr b="1" i="0" sz="1100" u="none" cap="none" strike="noStrike">
              <a:solidFill>
                <a:schemeClr val="accent2"/>
              </a:solidFill>
              <a:latin typeface="Tahoma"/>
              <a:ea typeface="Tahoma"/>
              <a:cs typeface="Tahoma"/>
              <a:sym typeface="Tahoma"/>
            </a:endParaRPr>
          </a:p>
          <a:p>
            <a:pPr indent="0" lvl="0" marL="0" marR="0" rtl="0" algn="ctr">
              <a:lnSpc>
                <a:spcPct val="115000"/>
              </a:lnSpc>
              <a:spcBef>
                <a:spcPts val="0"/>
              </a:spcBef>
              <a:spcAft>
                <a:spcPts val="0"/>
              </a:spcAft>
              <a:buClr>
                <a:schemeClr val="accent1"/>
              </a:buClr>
              <a:buSzPts val="1100"/>
              <a:buFont typeface="Tahoma"/>
              <a:buNone/>
            </a:pPr>
            <a:r>
              <a:rPr b="1" i="0" lang="de" sz="1100" u="none" cap="none" strike="noStrike">
                <a:solidFill>
                  <a:schemeClr val="accent2"/>
                </a:solidFill>
                <a:latin typeface="Tahoma"/>
                <a:ea typeface="Tahoma"/>
                <a:cs typeface="Tahoma"/>
                <a:sym typeface="Tahoma"/>
              </a:rPr>
              <a:t>aufnahme</a:t>
            </a:r>
            <a:endParaRPr b="0" i="0" sz="1100" u="none" cap="none" strike="noStrike">
              <a:solidFill>
                <a:srgbClr val="000000"/>
              </a:solidFill>
              <a:latin typeface="Arial"/>
              <a:ea typeface="Arial"/>
              <a:cs typeface="Arial"/>
              <a:sym typeface="Arial"/>
            </a:endParaRPr>
          </a:p>
        </p:txBody>
      </p:sp>
      <p:sp>
        <p:nvSpPr>
          <p:cNvPr id="166" name="Google Shape;166;p5"/>
          <p:cNvSpPr txBox="1"/>
          <p:nvPr/>
        </p:nvSpPr>
        <p:spPr>
          <a:xfrm>
            <a:off x="1916179" y="2904204"/>
            <a:ext cx="1463400" cy="8592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chemeClr val="accent1"/>
              </a:buClr>
              <a:buSzPts val="1100"/>
              <a:buFont typeface="Tahoma"/>
              <a:buNone/>
            </a:pPr>
            <a:r>
              <a:rPr b="0" i="0" lang="de" sz="1100" u="none" cap="none" strike="noStrike">
                <a:solidFill>
                  <a:schemeClr val="accent3"/>
                </a:solidFill>
                <a:latin typeface="Tahoma"/>
                <a:ea typeface="Tahoma"/>
                <a:cs typeface="Tahoma"/>
                <a:sym typeface="Tahoma"/>
              </a:rPr>
              <a:t>Vor dem Start sollte das Onboarding neben den organisatorischen Aufgaben auch inhaltlich vorbereitet und die Kontaktpersonen eingebunden werden. </a:t>
            </a:r>
            <a:endParaRPr b="0" i="0" sz="1100" u="none" cap="none" strike="noStrike">
              <a:solidFill>
                <a:schemeClr val="accent3"/>
              </a:solidFill>
              <a:latin typeface="Tahoma"/>
              <a:ea typeface="Tahoma"/>
              <a:cs typeface="Tahoma"/>
              <a:sym typeface="Tahoma"/>
            </a:endParaRPr>
          </a:p>
          <a:p>
            <a:pPr indent="0" lvl="0" marL="0" marR="0" rtl="0" algn="ctr">
              <a:lnSpc>
                <a:spcPct val="115000"/>
              </a:lnSpc>
              <a:spcBef>
                <a:spcPts val="0"/>
              </a:spcBef>
              <a:spcAft>
                <a:spcPts val="0"/>
              </a:spcAft>
              <a:buClr>
                <a:schemeClr val="accent1"/>
              </a:buClr>
              <a:buSzPts val="1100"/>
              <a:buFont typeface="Tahoma"/>
              <a:buNone/>
            </a:pPr>
            <a:r>
              <a:t/>
            </a:r>
            <a:endParaRPr b="0" i="0" sz="1100" u="none" cap="none" strike="noStrike">
              <a:solidFill>
                <a:srgbClr val="88ADB6"/>
              </a:solidFill>
              <a:latin typeface="Tahoma"/>
              <a:ea typeface="Tahoma"/>
              <a:cs typeface="Tahoma"/>
              <a:sym typeface="Tahoma"/>
            </a:endParaRPr>
          </a:p>
          <a:p>
            <a:pPr indent="0" lvl="0" marL="0" marR="0" rtl="0" algn="ctr">
              <a:lnSpc>
                <a:spcPct val="115000"/>
              </a:lnSpc>
              <a:spcBef>
                <a:spcPts val="0"/>
              </a:spcBef>
              <a:spcAft>
                <a:spcPts val="0"/>
              </a:spcAft>
              <a:buClr>
                <a:schemeClr val="accent1"/>
              </a:buClr>
              <a:buSzPts val="1100"/>
              <a:buFont typeface="Tahoma"/>
              <a:buNone/>
            </a:pPr>
            <a:r>
              <a:t/>
            </a:r>
            <a:endParaRPr b="0" i="0" sz="1100" u="none" cap="none" strike="noStrike">
              <a:solidFill>
                <a:schemeClr val="dk1"/>
              </a:solidFill>
              <a:latin typeface="Tahoma"/>
              <a:ea typeface="Tahoma"/>
              <a:cs typeface="Tahoma"/>
              <a:sym typeface="Tahoma"/>
            </a:endParaRPr>
          </a:p>
        </p:txBody>
      </p:sp>
      <p:sp>
        <p:nvSpPr>
          <p:cNvPr id="167" name="Google Shape;167;p5"/>
          <p:cNvSpPr txBox="1"/>
          <p:nvPr/>
        </p:nvSpPr>
        <p:spPr>
          <a:xfrm>
            <a:off x="1916179" y="1589250"/>
            <a:ext cx="1463400" cy="195600"/>
          </a:xfrm>
          <a:prstGeom prst="rect">
            <a:avLst/>
          </a:prstGeom>
          <a:noFill/>
          <a:ln>
            <a:noFill/>
          </a:ln>
        </p:spPr>
        <p:txBody>
          <a:bodyPr anchorCtr="0" anchor="b" bIns="0" lIns="0" spcFirstLastPara="1" rIns="0" wrap="square" tIns="0">
            <a:noAutofit/>
          </a:bodyPr>
          <a:lstStyle/>
          <a:p>
            <a:pPr indent="0" lvl="0" marL="0" marR="0" rtl="0" algn="ctr">
              <a:lnSpc>
                <a:spcPct val="115000"/>
              </a:lnSpc>
              <a:spcBef>
                <a:spcPts val="0"/>
              </a:spcBef>
              <a:spcAft>
                <a:spcPts val="0"/>
              </a:spcAft>
              <a:buClr>
                <a:schemeClr val="accent1"/>
              </a:buClr>
              <a:buSzPts val="1100"/>
              <a:buFont typeface="Tahoma"/>
              <a:buNone/>
            </a:pPr>
            <a:r>
              <a:rPr b="1" i="0" lang="de" sz="1100" u="none" cap="none" strike="noStrike">
                <a:solidFill>
                  <a:schemeClr val="accent2"/>
                </a:solidFill>
                <a:latin typeface="Tahoma"/>
                <a:ea typeface="Tahoma"/>
                <a:cs typeface="Tahoma"/>
                <a:sym typeface="Tahoma"/>
              </a:rPr>
              <a:t>Vorbereitung des Onboardings </a:t>
            </a:r>
            <a:endParaRPr b="0" i="0" sz="1100" u="none" cap="none" strike="noStrike">
              <a:solidFill>
                <a:srgbClr val="000000"/>
              </a:solidFill>
              <a:latin typeface="Arial"/>
              <a:ea typeface="Arial"/>
              <a:cs typeface="Arial"/>
              <a:sym typeface="Arial"/>
            </a:endParaRPr>
          </a:p>
        </p:txBody>
      </p:sp>
      <p:sp>
        <p:nvSpPr>
          <p:cNvPr id="168" name="Google Shape;168;p5"/>
          <p:cNvSpPr txBox="1"/>
          <p:nvPr/>
        </p:nvSpPr>
        <p:spPr>
          <a:xfrm>
            <a:off x="5473206" y="2904204"/>
            <a:ext cx="1463400" cy="8592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chemeClr val="accent1"/>
              </a:buClr>
              <a:buSzPts val="1100"/>
              <a:buFont typeface="Tahoma"/>
              <a:buNone/>
            </a:pPr>
            <a:r>
              <a:rPr b="0" i="0" lang="de" sz="1100" u="none" cap="none" strike="noStrike">
                <a:solidFill>
                  <a:srgbClr val="87BDCA"/>
                </a:solidFill>
                <a:latin typeface="Tahoma"/>
                <a:ea typeface="Tahoma"/>
                <a:cs typeface="Tahoma"/>
                <a:sym typeface="Tahoma"/>
              </a:rPr>
              <a:t>Anhand dieser Mustervorlage für die Terminkoordination wird die Organisation übersichtlich. Die vorgeschlagenen Intervalle und Personenkreise können natürlich nach den eigenen Bedürfnissen angepasst werden.</a:t>
            </a:r>
            <a:endParaRPr b="0" i="0" sz="1100" u="none" cap="none" strike="noStrike">
              <a:solidFill>
                <a:srgbClr val="87BDCA"/>
              </a:solidFill>
              <a:latin typeface="Tahoma"/>
              <a:ea typeface="Tahoma"/>
              <a:cs typeface="Tahoma"/>
              <a:sym typeface="Tahoma"/>
            </a:endParaRPr>
          </a:p>
          <a:p>
            <a:pPr indent="0" lvl="0" marL="0" marR="0" rtl="0" algn="ctr">
              <a:lnSpc>
                <a:spcPct val="115000"/>
              </a:lnSpc>
              <a:spcBef>
                <a:spcPts val="0"/>
              </a:spcBef>
              <a:spcAft>
                <a:spcPts val="0"/>
              </a:spcAft>
              <a:buClr>
                <a:schemeClr val="accent1"/>
              </a:buClr>
              <a:buSzPts val="1100"/>
              <a:buFont typeface="Tahoma"/>
              <a:buNone/>
            </a:pPr>
            <a:r>
              <a:t/>
            </a:r>
            <a:endParaRPr b="0" i="0" sz="1100" u="none" cap="none" strike="noStrike">
              <a:solidFill>
                <a:schemeClr val="accent5"/>
              </a:solidFill>
              <a:latin typeface="Tahoma"/>
              <a:ea typeface="Tahoma"/>
              <a:cs typeface="Tahoma"/>
              <a:sym typeface="Tahoma"/>
            </a:endParaRPr>
          </a:p>
        </p:txBody>
      </p:sp>
      <p:sp>
        <p:nvSpPr>
          <p:cNvPr id="169" name="Google Shape;169;p5"/>
          <p:cNvSpPr txBox="1"/>
          <p:nvPr/>
        </p:nvSpPr>
        <p:spPr>
          <a:xfrm>
            <a:off x="5473206" y="1589250"/>
            <a:ext cx="1463400" cy="195600"/>
          </a:xfrm>
          <a:prstGeom prst="rect">
            <a:avLst/>
          </a:prstGeom>
          <a:noFill/>
          <a:ln>
            <a:noFill/>
          </a:ln>
        </p:spPr>
        <p:txBody>
          <a:bodyPr anchorCtr="0" anchor="b" bIns="0" lIns="0" spcFirstLastPara="1" rIns="0" wrap="square" tIns="0">
            <a:noAutofit/>
          </a:bodyPr>
          <a:lstStyle/>
          <a:p>
            <a:pPr indent="0" lvl="0" marL="0" marR="0" rtl="0" algn="ctr">
              <a:lnSpc>
                <a:spcPct val="115000"/>
              </a:lnSpc>
              <a:spcBef>
                <a:spcPts val="0"/>
              </a:spcBef>
              <a:spcAft>
                <a:spcPts val="0"/>
              </a:spcAft>
              <a:buClr>
                <a:schemeClr val="accent1"/>
              </a:buClr>
              <a:buSzPts val="1100"/>
              <a:buFont typeface="Tahoma"/>
              <a:buNone/>
            </a:pPr>
            <a:r>
              <a:rPr b="1" i="0" lang="de" sz="1100" u="none" cap="none" strike="noStrike">
                <a:solidFill>
                  <a:schemeClr val="accent2"/>
                </a:solidFill>
                <a:latin typeface="Tahoma"/>
                <a:ea typeface="Tahoma"/>
                <a:cs typeface="Tahoma"/>
                <a:sym typeface="Tahoma"/>
              </a:rPr>
              <a:t>Termin-</a:t>
            </a:r>
            <a:endParaRPr b="1" i="0" sz="1100" u="none" cap="none" strike="noStrike">
              <a:solidFill>
                <a:schemeClr val="accent2"/>
              </a:solidFill>
              <a:latin typeface="Tahoma"/>
              <a:ea typeface="Tahoma"/>
              <a:cs typeface="Tahoma"/>
              <a:sym typeface="Tahoma"/>
            </a:endParaRPr>
          </a:p>
          <a:p>
            <a:pPr indent="0" lvl="0" marL="0" marR="0" rtl="0" algn="ctr">
              <a:lnSpc>
                <a:spcPct val="115000"/>
              </a:lnSpc>
              <a:spcBef>
                <a:spcPts val="0"/>
              </a:spcBef>
              <a:spcAft>
                <a:spcPts val="0"/>
              </a:spcAft>
              <a:buClr>
                <a:schemeClr val="accent1"/>
              </a:buClr>
              <a:buSzPts val="1100"/>
              <a:buFont typeface="Tahoma"/>
              <a:buNone/>
            </a:pPr>
            <a:r>
              <a:rPr b="1" i="0" lang="de" sz="1100" u="none" cap="none" strike="noStrike">
                <a:solidFill>
                  <a:schemeClr val="accent2"/>
                </a:solidFill>
                <a:latin typeface="Tahoma"/>
                <a:ea typeface="Tahoma"/>
                <a:cs typeface="Tahoma"/>
                <a:sym typeface="Tahoma"/>
              </a:rPr>
              <a:t>koordination</a:t>
            </a:r>
            <a:endParaRPr b="0" i="0" sz="1100" u="none" cap="none" strike="noStrike">
              <a:solidFill>
                <a:srgbClr val="000000"/>
              </a:solidFill>
              <a:latin typeface="Arial"/>
              <a:ea typeface="Arial"/>
              <a:cs typeface="Arial"/>
              <a:sym typeface="Arial"/>
            </a:endParaRPr>
          </a:p>
        </p:txBody>
      </p:sp>
      <p:sp>
        <p:nvSpPr>
          <p:cNvPr id="170" name="Google Shape;170;p5"/>
          <p:cNvSpPr txBox="1"/>
          <p:nvPr/>
        </p:nvSpPr>
        <p:spPr>
          <a:xfrm>
            <a:off x="7267460" y="2904204"/>
            <a:ext cx="1463400" cy="6378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chemeClr val="accent1"/>
              </a:buClr>
              <a:buSzPts val="1100"/>
              <a:buFont typeface="Tahoma"/>
              <a:buNone/>
            </a:pPr>
            <a:r>
              <a:rPr b="0" i="0" lang="de" sz="1100" u="none" cap="none" strike="noStrike">
                <a:solidFill>
                  <a:schemeClr val="accent1"/>
                </a:solidFill>
                <a:latin typeface="Tahoma"/>
                <a:ea typeface="Tahoma"/>
                <a:cs typeface="Tahoma"/>
                <a:sym typeface="Tahoma"/>
              </a:rPr>
              <a:t>Immer im Austausch ist hier das Credo. </a:t>
            </a:r>
            <a:endParaRPr b="0" i="0" sz="1100" u="none" cap="none" strike="noStrike">
              <a:solidFill>
                <a:schemeClr val="accent1"/>
              </a:solidFill>
              <a:latin typeface="Tahoma"/>
              <a:ea typeface="Tahoma"/>
              <a:cs typeface="Tahoma"/>
              <a:sym typeface="Tahoma"/>
            </a:endParaRPr>
          </a:p>
          <a:p>
            <a:pPr indent="0" lvl="0" marL="0" marR="0" rtl="0" algn="ctr">
              <a:lnSpc>
                <a:spcPct val="115000"/>
              </a:lnSpc>
              <a:spcBef>
                <a:spcPts val="0"/>
              </a:spcBef>
              <a:spcAft>
                <a:spcPts val="0"/>
              </a:spcAft>
              <a:buClr>
                <a:schemeClr val="accent1"/>
              </a:buClr>
              <a:buSzPts val="1100"/>
              <a:buFont typeface="Tahoma"/>
              <a:buNone/>
            </a:pPr>
            <a:r>
              <a:rPr b="0" i="0" lang="de" sz="1100" u="none" cap="none" strike="noStrike">
                <a:solidFill>
                  <a:schemeClr val="accent1"/>
                </a:solidFill>
                <a:latin typeface="Tahoma"/>
                <a:ea typeface="Tahoma"/>
                <a:cs typeface="Tahoma"/>
                <a:sym typeface="Tahoma"/>
              </a:rPr>
              <a:t>Das Onboarding sollte an die persönlichen Bedürfnisse neuer Teammitglieder angepasst werden und gemeinsam mit SMARTen Zielen definiert werden.</a:t>
            </a:r>
            <a:endParaRPr b="0" i="0" sz="1100" u="none" cap="none" strike="noStrike">
              <a:solidFill>
                <a:schemeClr val="accent1"/>
              </a:solidFill>
              <a:latin typeface="Tahoma"/>
              <a:ea typeface="Tahoma"/>
              <a:cs typeface="Tahoma"/>
              <a:sym typeface="Tahoma"/>
            </a:endParaRPr>
          </a:p>
        </p:txBody>
      </p:sp>
      <p:sp>
        <p:nvSpPr>
          <p:cNvPr id="171" name="Google Shape;171;p5"/>
          <p:cNvSpPr txBox="1"/>
          <p:nvPr/>
        </p:nvSpPr>
        <p:spPr>
          <a:xfrm>
            <a:off x="7228457" y="1589250"/>
            <a:ext cx="1463400" cy="195600"/>
          </a:xfrm>
          <a:prstGeom prst="rect">
            <a:avLst/>
          </a:prstGeom>
          <a:noFill/>
          <a:ln>
            <a:noFill/>
          </a:ln>
        </p:spPr>
        <p:txBody>
          <a:bodyPr anchorCtr="0" anchor="b" bIns="0" lIns="0" spcFirstLastPara="1" rIns="0" wrap="square" tIns="0">
            <a:noAutofit/>
          </a:bodyPr>
          <a:lstStyle/>
          <a:p>
            <a:pPr indent="0" lvl="0" marL="0" marR="0" rtl="0" algn="ctr">
              <a:lnSpc>
                <a:spcPct val="115000"/>
              </a:lnSpc>
              <a:spcBef>
                <a:spcPts val="0"/>
              </a:spcBef>
              <a:spcAft>
                <a:spcPts val="0"/>
              </a:spcAft>
              <a:buClr>
                <a:schemeClr val="accent1"/>
              </a:buClr>
              <a:buSzPts val="1100"/>
              <a:buFont typeface="Tahoma"/>
              <a:buNone/>
            </a:pPr>
            <a:r>
              <a:rPr b="1" i="0" lang="de" sz="1100" u="none" cap="none" strike="noStrike">
                <a:solidFill>
                  <a:schemeClr val="accent2"/>
                </a:solidFill>
                <a:latin typeface="Tahoma"/>
                <a:ea typeface="Tahoma"/>
                <a:cs typeface="Tahoma"/>
                <a:sym typeface="Tahoma"/>
              </a:rPr>
              <a:t>Tipps zur Durchführung</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6"/>
          <p:cNvSpPr txBox="1"/>
          <p:nvPr>
            <p:ph idx="12" type="sldNum"/>
          </p:nvPr>
        </p:nvSpPr>
        <p:spPr>
          <a:xfrm>
            <a:off x="85567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000"/>
              <a:buNone/>
            </a:pPr>
            <a:fld id="{00000000-1234-1234-1234-123412341234}" type="slidenum">
              <a:rPr lang="de" sz="1000"/>
              <a:t>‹#›</a:t>
            </a:fld>
            <a:endParaRPr sz="1000"/>
          </a:p>
        </p:txBody>
      </p:sp>
      <p:sp>
        <p:nvSpPr>
          <p:cNvPr id="177" name="Google Shape;177;p6"/>
          <p:cNvSpPr txBox="1"/>
          <p:nvPr>
            <p:ph idx="1" type="subTitle"/>
          </p:nvPr>
        </p:nvSpPr>
        <p:spPr>
          <a:xfrm>
            <a:off x="273042" y="3172500"/>
            <a:ext cx="8606700" cy="538500"/>
          </a:xfrm>
          <a:prstGeom prst="rect">
            <a:avLst/>
          </a:prstGeom>
          <a:noFill/>
          <a:ln>
            <a:noFill/>
          </a:ln>
        </p:spPr>
        <p:txBody>
          <a:bodyPr anchorCtr="0" anchor="t" bIns="0" lIns="0" spcFirstLastPara="1" rIns="0" wrap="square" tIns="0">
            <a:noAutofit/>
          </a:bodyPr>
          <a:lstStyle/>
          <a:p>
            <a:pPr indent="0" lvl="0" marL="0" rtl="0" algn="ctr">
              <a:lnSpc>
                <a:spcPct val="112000"/>
              </a:lnSpc>
              <a:spcBef>
                <a:spcPts val="0"/>
              </a:spcBef>
              <a:spcAft>
                <a:spcPts val="0"/>
              </a:spcAft>
              <a:buSzPts val="1900"/>
              <a:buNone/>
            </a:pPr>
            <a:r>
              <a:rPr lang="de"/>
              <a:t>Wer macht was bis wann, um die Termine gut vorzubereiten?</a:t>
            </a:r>
            <a:endParaRPr/>
          </a:p>
        </p:txBody>
      </p:sp>
      <p:sp>
        <p:nvSpPr>
          <p:cNvPr id="178" name="Google Shape;178;p6"/>
          <p:cNvSpPr txBox="1"/>
          <p:nvPr>
            <p:ph type="ctrTitle"/>
          </p:nvPr>
        </p:nvSpPr>
        <p:spPr>
          <a:xfrm>
            <a:off x="273042" y="2116765"/>
            <a:ext cx="8606700" cy="5772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3800"/>
              <a:buNone/>
            </a:pPr>
            <a:r>
              <a:rPr lang="de"/>
              <a:t>Aufgabenverteilung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7"/>
          <p:cNvSpPr txBox="1"/>
          <p:nvPr>
            <p:ph idx="12" type="sldNum"/>
          </p:nvPr>
        </p:nvSpPr>
        <p:spPr>
          <a:xfrm>
            <a:off x="8917781" y="4708800"/>
            <a:ext cx="202200" cy="1155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de"/>
              <a:t>‹#›</a:t>
            </a:fld>
            <a:endParaRPr/>
          </a:p>
        </p:txBody>
      </p:sp>
      <p:sp>
        <p:nvSpPr>
          <p:cNvPr id="185" name="Google Shape;185;p7"/>
          <p:cNvSpPr txBox="1"/>
          <p:nvPr>
            <p:ph type="title"/>
          </p:nvPr>
        </p:nvSpPr>
        <p:spPr>
          <a:xfrm>
            <a:off x="270000" y="494100"/>
            <a:ext cx="8033700" cy="403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de"/>
              <a:t>Aufgabenverteilung</a:t>
            </a:r>
            <a:endParaRPr/>
          </a:p>
        </p:txBody>
      </p:sp>
      <p:sp>
        <p:nvSpPr>
          <p:cNvPr id="186" name="Google Shape;186;p7"/>
          <p:cNvSpPr txBox="1"/>
          <p:nvPr>
            <p:ph idx="2" type="body"/>
          </p:nvPr>
        </p:nvSpPr>
        <p:spPr>
          <a:xfrm>
            <a:off x="260750" y="1059750"/>
            <a:ext cx="8619000" cy="3837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400"/>
              <a:buNone/>
            </a:pPr>
            <a:r>
              <a:rPr b="1" lang="de"/>
              <a:t>Human Resources:</a:t>
            </a:r>
            <a:br>
              <a:rPr lang="de"/>
            </a:br>
            <a:r>
              <a:rPr lang="de"/>
              <a:t>Aufgabe von HR ist es, diesen strukturierten Terminplaner für alle Nutzenden vorzustellen und als Ansprechpartner:in für Fragen zur Verfügung zu stehen. </a:t>
            </a:r>
            <a:endParaRPr/>
          </a:p>
          <a:p>
            <a:pPr indent="0" lvl="0" marL="0" rtl="0" algn="l">
              <a:lnSpc>
                <a:spcPct val="115000"/>
              </a:lnSpc>
              <a:spcBef>
                <a:spcPts val="1000"/>
              </a:spcBef>
              <a:spcAft>
                <a:spcPts val="0"/>
              </a:spcAft>
              <a:buSzPts val="1400"/>
              <a:buNone/>
            </a:pPr>
            <a:r>
              <a:rPr lang="de"/>
              <a:t>Die Bestandsaufnahme ab Folie 13 mit den “Supportbereichen” sollte durch HR ausgefüllt und an die Führungsperson bzw. den:die Terminkoordinator:in weitergereicht werden.</a:t>
            </a:r>
            <a:endParaRPr/>
          </a:p>
          <a:p>
            <a:pPr indent="0" lvl="0" marL="0" rtl="0" algn="l">
              <a:lnSpc>
                <a:spcPct val="115000"/>
              </a:lnSpc>
              <a:spcBef>
                <a:spcPts val="1000"/>
              </a:spcBef>
              <a:spcAft>
                <a:spcPts val="0"/>
              </a:spcAft>
              <a:buSzPts val="1400"/>
              <a:buNone/>
            </a:pPr>
            <a:r>
              <a:t/>
            </a:r>
            <a:endParaRPr/>
          </a:p>
          <a:p>
            <a:pPr indent="0" lvl="0" marL="0" rtl="0" algn="l">
              <a:lnSpc>
                <a:spcPct val="115000"/>
              </a:lnSpc>
              <a:spcBef>
                <a:spcPts val="0"/>
              </a:spcBef>
              <a:spcAft>
                <a:spcPts val="0"/>
              </a:spcAft>
              <a:buSzPts val="1400"/>
              <a:buNone/>
            </a:pPr>
            <a:r>
              <a:rPr b="1" lang="de"/>
              <a:t>Führungsperson:</a:t>
            </a:r>
            <a:endParaRPr/>
          </a:p>
          <a:p>
            <a:pPr indent="-304800" lvl="0" marL="457200" marR="0" rtl="0" algn="l">
              <a:lnSpc>
                <a:spcPct val="115000"/>
              </a:lnSpc>
              <a:spcBef>
                <a:spcPts val="0"/>
              </a:spcBef>
              <a:spcAft>
                <a:spcPts val="0"/>
              </a:spcAft>
              <a:buSzPts val="1200"/>
              <a:buChar char="&gt;"/>
            </a:pPr>
            <a:r>
              <a:rPr lang="de" sz="1200"/>
              <a:t>Bestandsaufnahme durchführen (ab Folie 13) </a:t>
            </a:r>
            <a:r>
              <a:rPr lang="de" sz="1200">
                <a:solidFill>
                  <a:schemeClr val="accent1"/>
                </a:solidFill>
              </a:rPr>
              <a:t>→ </a:t>
            </a:r>
            <a:r>
              <a:rPr lang="de" sz="1200"/>
              <a:t>Team, Abteilung, Schnittstellen, Community of Practice, IT</a:t>
            </a:r>
            <a:endParaRPr sz="1200"/>
          </a:p>
          <a:p>
            <a:pPr indent="-304800" lvl="0" marL="457200" marR="0" rtl="0" algn="l">
              <a:lnSpc>
                <a:spcPct val="115000"/>
              </a:lnSpc>
              <a:spcBef>
                <a:spcPts val="0"/>
              </a:spcBef>
              <a:spcAft>
                <a:spcPts val="0"/>
              </a:spcAft>
              <a:buSzPts val="1200"/>
              <a:buChar char="&gt;"/>
            </a:pPr>
            <a:r>
              <a:rPr lang="de" sz="1200"/>
              <a:t>Terminkoordination inkl. Festlegung von Räumlichkeiten (siehe auch Folie 9)</a:t>
            </a:r>
            <a:endParaRPr sz="1200"/>
          </a:p>
          <a:p>
            <a:pPr indent="-304800" lvl="0" marL="457200" marR="0" rtl="0" algn="l">
              <a:lnSpc>
                <a:spcPct val="115000"/>
              </a:lnSpc>
              <a:spcBef>
                <a:spcPts val="0"/>
              </a:spcBef>
              <a:spcAft>
                <a:spcPts val="0"/>
              </a:spcAft>
              <a:buSzPts val="1200"/>
              <a:buChar char="&gt;"/>
            </a:pPr>
            <a:r>
              <a:rPr lang="de" sz="1200"/>
              <a:t>Information der Kontaktpersonen (siehe auch Folie 11)</a:t>
            </a:r>
            <a:endParaRPr sz="1200"/>
          </a:p>
          <a:p>
            <a:pPr indent="-304800" lvl="0" marL="457200" marR="0" rtl="0" algn="l">
              <a:lnSpc>
                <a:spcPct val="115000"/>
              </a:lnSpc>
              <a:spcBef>
                <a:spcPts val="0"/>
              </a:spcBef>
              <a:spcAft>
                <a:spcPts val="0"/>
              </a:spcAft>
              <a:buSzPts val="1200"/>
              <a:buChar char="&gt;"/>
            </a:pPr>
            <a:r>
              <a:rPr lang="de" sz="1200"/>
              <a:t>Information des neuen Teammitglieds über die Termine und</a:t>
            </a:r>
            <a:r>
              <a:rPr lang="de" sz="1200">
                <a:solidFill>
                  <a:schemeClr val="accent1"/>
                </a:solidFill>
              </a:rPr>
              <a:t> </a:t>
            </a:r>
            <a:r>
              <a:rPr lang="de" sz="1200"/>
              <a:t>die Hintergründe (Siehe Folie 12)</a:t>
            </a:r>
            <a:endParaRPr sz="1200"/>
          </a:p>
          <a:p>
            <a:pPr indent="0" lvl="0" marL="457200" marR="0" rtl="0" algn="l">
              <a:lnSpc>
                <a:spcPct val="115000"/>
              </a:lnSpc>
              <a:spcBef>
                <a:spcPts val="0"/>
              </a:spcBef>
              <a:spcAft>
                <a:spcPts val="0"/>
              </a:spcAft>
              <a:buSzPts val="1400"/>
              <a:buNone/>
            </a:pPr>
            <a:r>
              <a:t/>
            </a:r>
            <a:endParaRPr sz="1200"/>
          </a:p>
          <a:p>
            <a:pPr indent="0" lvl="0" marL="0" rtl="0" algn="l">
              <a:lnSpc>
                <a:spcPct val="115000"/>
              </a:lnSpc>
              <a:spcBef>
                <a:spcPts val="0"/>
              </a:spcBef>
              <a:spcAft>
                <a:spcPts val="0"/>
              </a:spcAft>
              <a:buSzPts val="1400"/>
              <a:buNone/>
            </a:pPr>
            <a:r>
              <a:rPr lang="de"/>
              <a:t>Die Führungskraft trägt die Verantwortung für die gelungene Umsetzung des Onboardings, doch die anstehenden Aufgaben kann sie auch an eine Assistenz oder das Teammitglied übergeben, welches die fachliche Einarbeitung übernehmen wird.</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8"/>
          <p:cNvSpPr txBox="1"/>
          <p:nvPr>
            <p:ph type="ctrTitle"/>
          </p:nvPr>
        </p:nvSpPr>
        <p:spPr>
          <a:xfrm>
            <a:off x="273042" y="2116765"/>
            <a:ext cx="8606700" cy="5772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3800"/>
              <a:buNone/>
            </a:pPr>
            <a:r>
              <a:rPr lang="de"/>
              <a:t>Vorbereitung des Onboarding</a:t>
            </a:r>
            <a:endParaRPr/>
          </a:p>
        </p:txBody>
      </p:sp>
      <p:sp>
        <p:nvSpPr>
          <p:cNvPr id="192" name="Google Shape;192;p8"/>
          <p:cNvSpPr txBox="1"/>
          <p:nvPr>
            <p:ph idx="1" type="subTitle"/>
          </p:nvPr>
        </p:nvSpPr>
        <p:spPr>
          <a:xfrm>
            <a:off x="273042" y="3172500"/>
            <a:ext cx="8606700" cy="538500"/>
          </a:xfrm>
          <a:prstGeom prst="rect">
            <a:avLst/>
          </a:prstGeom>
          <a:noFill/>
          <a:ln>
            <a:noFill/>
          </a:ln>
        </p:spPr>
        <p:txBody>
          <a:bodyPr anchorCtr="0" anchor="t" bIns="0" lIns="0" spcFirstLastPara="1" rIns="0" wrap="square" tIns="0">
            <a:noAutofit/>
          </a:bodyPr>
          <a:lstStyle/>
          <a:p>
            <a:pPr indent="0" lvl="0" marL="0" rtl="0" algn="ctr">
              <a:lnSpc>
                <a:spcPct val="112000"/>
              </a:lnSpc>
              <a:spcBef>
                <a:spcPts val="0"/>
              </a:spcBef>
              <a:spcAft>
                <a:spcPts val="0"/>
              </a:spcAft>
              <a:buSzPts val="1900"/>
              <a:buNone/>
            </a:pPr>
            <a:r>
              <a:rPr lang="de"/>
              <a:t>Inhaltliche und organisatorische Gestaltung des Prozesses</a:t>
            </a:r>
            <a:endParaRPr/>
          </a:p>
        </p:txBody>
      </p:sp>
      <p:sp>
        <p:nvSpPr>
          <p:cNvPr id="193" name="Google Shape;193;p8"/>
          <p:cNvSpPr txBox="1"/>
          <p:nvPr>
            <p:ph idx="12" type="sldNum"/>
          </p:nvPr>
        </p:nvSpPr>
        <p:spPr>
          <a:xfrm>
            <a:off x="85567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000"/>
              <a:buNone/>
            </a:pPr>
            <a:fld id="{00000000-1234-1234-1234-123412341234}" type="slidenum">
              <a:rPr lang="de"/>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9"/>
          <p:cNvSpPr txBox="1"/>
          <p:nvPr>
            <p:ph idx="12" type="sldNum"/>
          </p:nvPr>
        </p:nvSpPr>
        <p:spPr>
          <a:xfrm>
            <a:off x="8917781" y="4708800"/>
            <a:ext cx="201900" cy="1155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de"/>
              <a:t>‹#›</a:t>
            </a:fld>
            <a:endParaRPr/>
          </a:p>
        </p:txBody>
      </p:sp>
      <p:sp>
        <p:nvSpPr>
          <p:cNvPr id="199" name="Google Shape;199;p9"/>
          <p:cNvSpPr txBox="1"/>
          <p:nvPr/>
        </p:nvSpPr>
        <p:spPr>
          <a:xfrm>
            <a:off x="3162025" y="241650"/>
            <a:ext cx="53505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de" sz="2600" u="none" cap="none" strike="noStrike">
                <a:solidFill>
                  <a:srgbClr val="000000"/>
                </a:solidFill>
                <a:latin typeface="Tahoma"/>
                <a:ea typeface="Tahoma"/>
                <a:cs typeface="Tahoma"/>
                <a:sym typeface="Tahoma"/>
              </a:rPr>
              <a:t>Woran ist bei der Planung zu denken?</a:t>
            </a:r>
            <a:endParaRPr b="1" i="0" sz="2600" u="none" cap="none" strike="noStrike">
              <a:solidFill>
                <a:srgbClr val="000000"/>
              </a:solidFill>
              <a:latin typeface="Tahoma"/>
              <a:ea typeface="Tahoma"/>
              <a:cs typeface="Tahoma"/>
              <a:sym typeface="Tahoma"/>
            </a:endParaRPr>
          </a:p>
        </p:txBody>
      </p:sp>
      <p:sp>
        <p:nvSpPr>
          <p:cNvPr id="200" name="Google Shape;200;p9"/>
          <p:cNvSpPr txBox="1"/>
          <p:nvPr>
            <p:ph idx="4294967295" type="body"/>
          </p:nvPr>
        </p:nvSpPr>
        <p:spPr>
          <a:xfrm>
            <a:off x="3162025" y="1501400"/>
            <a:ext cx="5639100" cy="2241000"/>
          </a:xfrm>
          <a:prstGeom prst="rect">
            <a:avLst/>
          </a:prstGeom>
          <a:noFill/>
          <a:ln>
            <a:noFill/>
          </a:ln>
        </p:spPr>
        <p:txBody>
          <a:bodyPr anchorCtr="0" anchor="t" bIns="0" lIns="0" spcFirstLastPara="1" rIns="0" wrap="square" tIns="0">
            <a:noAutofit/>
          </a:bodyPr>
          <a:lstStyle/>
          <a:p>
            <a:pPr indent="-254000" lvl="0" marL="342900" rtl="0" algn="l">
              <a:lnSpc>
                <a:spcPct val="115000"/>
              </a:lnSpc>
              <a:spcBef>
                <a:spcPts val="0"/>
              </a:spcBef>
              <a:spcAft>
                <a:spcPts val="0"/>
              </a:spcAft>
              <a:buSzPts val="1400"/>
              <a:buChar char="&gt;"/>
            </a:pPr>
            <a:r>
              <a:rPr lang="de"/>
              <a:t>Gibt es eine:n Vertreter:in eines Stakeholders, der:die auch benannt bzw. vorgestellt werden sollte? Und was mache ich, wenn eine:r der Ansprechpartner:innen während der Onboarding-Phase im Urlaub ist oder anderweitig ausfällt?</a:t>
            </a:r>
            <a:endParaRPr/>
          </a:p>
          <a:p>
            <a:pPr indent="-254000" lvl="0" marL="342900" rtl="0" algn="l">
              <a:lnSpc>
                <a:spcPct val="115000"/>
              </a:lnSpc>
              <a:spcBef>
                <a:spcPts val="600"/>
              </a:spcBef>
              <a:spcAft>
                <a:spcPts val="0"/>
              </a:spcAft>
              <a:buSzPts val="1400"/>
              <a:buChar char="&gt;"/>
            </a:pPr>
            <a:r>
              <a:rPr lang="de"/>
              <a:t>In welchem Setting bzw. welcher Räumlichkeit sollte der jeweilige Onboarding-Termin stattfinden? Vertraulich-gemütliches Gespräch, Trainings- oder Meetingraum, am neuen Schreibtisch, bei dem Stakeholder im Fachbereich…</a:t>
            </a:r>
            <a:endParaRPr/>
          </a:p>
          <a:p>
            <a:pPr indent="-254000" lvl="0" marL="342900" rtl="0" algn="l">
              <a:lnSpc>
                <a:spcPct val="115000"/>
              </a:lnSpc>
              <a:spcBef>
                <a:spcPts val="600"/>
              </a:spcBef>
              <a:spcAft>
                <a:spcPts val="0"/>
              </a:spcAft>
              <a:buSzPts val="1400"/>
              <a:buChar char="&gt;"/>
            </a:pPr>
            <a:r>
              <a:rPr lang="de"/>
              <a:t>Aussagekräftige Terminbeschreibungen verwenden, damit alle Teilnehmenden den Inhalt kennen und auf gleiche Weise verstehen.</a:t>
            </a:r>
            <a:endParaRPr/>
          </a:p>
          <a:p>
            <a:pPr indent="0" lvl="0" marL="342900" rtl="0" algn="l">
              <a:lnSpc>
                <a:spcPct val="115000"/>
              </a:lnSpc>
              <a:spcBef>
                <a:spcPts val="600"/>
              </a:spcBef>
              <a:spcAft>
                <a:spcPts val="0"/>
              </a:spcAft>
              <a:buSzPts val="1400"/>
              <a:buNone/>
            </a:pPr>
            <a:r>
              <a:t/>
            </a:r>
            <a:endParaRPr/>
          </a:p>
          <a:p>
            <a:pPr indent="0" lvl="0" marL="0" rtl="0" algn="l">
              <a:lnSpc>
                <a:spcPct val="115000"/>
              </a:lnSpc>
              <a:spcBef>
                <a:spcPts val="0"/>
              </a:spcBef>
              <a:spcAft>
                <a:spcPts val="0"/>
              </a:spcAft>
              <a:buSzPts val="1400"/>
              <a:buNone/>
            </a:pPr>
            <a:r>
              <a:t/>
            </a:r>
            <a:endParaRPr sz="8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ARTS PPT Master">
  <a:themeElements>
    <a:clrScheme name="ARTS">
      <a:dk1>
        <a:srgbClr val="000000"/>
      </a:dk1>
      <a:lt1>
        <a:srgbClr val="FFFFFF"/>
      </a:lt1>
      <a:dk2>
        <a:srgbClr val="000000"/>
      </a:dk2>
      <a:lt2>
        <a:srgbClr val="FFFFFF"/>
      </a:lt2>
      <a:accent1>
        <a:srgbClr val="2BEAA1"/>
      </a:accent1>
      <a:accent2>
        <a:srgbClr val="00677F"/>
      </a:accent2>
      <a:accent3>
        <a:srgbClr val="45A9C3"/>
      </a:accent3>
      <a:accent4>
        <a:srgbClr val="99C2CC"/>
      </a:accent4>
      <a:accent5>
        <a:srgbClr val="B5DDE7"/>
      </a:accent5>
      <a:accent6>
        <a:srgbClr val="2BEAA1"/>
      </a:accent6>
      <a:hlink>
        <a:srgbClr val="00677F"/>
      </a:hlink>
      <a:folHlink>
        <a:srgbClr val="45A9C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