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10439400" cx="7559675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Tahom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2749">
          <p15:clr>
            <a:srgbClr val="9AA0A6"/>
          </p15:clr>
        </p15:guide>
      </p15:sldGuideLst>
    </p:ext>
    <p:ext uri="http://customooxmlschemas.google.com/">
      <go:slidesCustomData xmlns:go="http://customooxmlschemas.google.com/" r:id="rId14" roundtripDataSignature="AMtx7mhx/eqhlI10PtxIOII0qTXplgLyH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2D3CD6-8726-4745-AA94-9F09A26C81F8}">
  <a:tblStyle styleId="{2A2D3CD6-8726-4745-AA94-9F09A26C81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  <p:guide pos="274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Tahoma-bold.fntdata"/><Relationship Id="rId12" Type="http://schemas.openxmlformats.org/officeDocument/2006/relationships/font" Target="fonts/Tahom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Roboto-bold.fntdata"/><Relationship Id="rId14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5" y="1617375"/>
            <a:ext cx="7560025" cy="679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9"/>
          <p:cNvSpPr/>
          <p:nvPr/>
        </p:nvSpPr>
        <p:spPr>
          <a:xfrm>
            <a:off x="-25" y="8181425"/>
            <a:ext cx="7560000" cy="196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 txBox="1"/>
          <p:nvPr>
            <p:ph type="ctrTitle"/>
          </p:nvPr>
        </p:nvSpPr>
        <p:spPr>
          <a:xfrm>
            <a:off x="257700" y="2034000"/>
            <a:ext cx="7044600" cy="2603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21540000" dist="9525">
              <a:srgbClr val="000000">
                <a:alpha val="80000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sz="5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257705" y="8722800"/>
            <a:ext cx="7044600" cy="16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700">
                <a:solidFill>
                  <a:srgbClr val="00677F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grpSp>
        <p:nvGrpSpPr>
          <p:cNvPr id="15" name="Google Shape;15;p9"/>
          <p:cNvGrpSpPr/>
          <p:nvPr/>
        </p:nvGrpSpPr>
        <p:grpSpPr>
          <a:xfrm>
            <a:off x="5206434" y="273430"/>
            <a:ext cx="2095862" cy="801855"/>
            <a:chOff x="4041775" y="149225"/>
            <a:chExt cx="2282825" cy="927000"/>
          </a:xfrm>
        </p:grpSpPr>
        <p:sp>
          <p:nvSpPr>
            <p:cNvPr id="16" name="Google Shape;16;p9"/>
            <p:cNvSpPr/>
            <p:nvPr/>
          </p:nvSpPr>
          <p:spPr>
            <a:xfrm>
              <a:off x="5789613" y="449263"/>
              <a:ext cx="274638" cy="328613"/>
            </a:xfrm>
            <a:custGeom>
              <a:rect b="b" l="l" r="r" t="t"/>
              <a:pathLst>
                <a:path extrusionOk="0" h="99" w="83">
                  <a:moveTo>
                    <a:pt x="38" y="99"/>
                  </a:moveTo>
                  <a:cubicBezTo>
                    <a:pt x="35" y="99"/>
                    <a:pt x="34" y="97"/>
                    <a:pt x="34" y="95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4"/>
                    <a:pt x="0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1" y="0"/>
                    <a:pt x="83" y="1"/>
                    <a:pt x="83" y="4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4"/>
                    <a:pt x="81" y="16"/>
                    <a:pt x="79" y="16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7"/>
                    <a:pt x="48" y="99"/>
                    <a:pt x="46" y="99"/>
                  </a:cubicBezTo>
                  <a:lnTo>
                    <a:pt x="38" y="9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7" name="Google Shape;17;p9"/>
            <p:cNvSpPr/>
            <p:nvPr/>
          </p:nvSpPr>
          <p:spPr>
            <a:xfrm>
              <a:off x="6089650" y="441325"/>
              <a:ext cx="234950" cy="342900"/>
            </a:xfrm>
            <a:custGeom>
              <a:rect b="b" l="l" r="r" t="t"/>
              <a:pathLst>
                <a:path extrusionOk="0" h="103" w="71">
                  <a:moveTo>
                    <a:pt x="36" y="103"/>
                  </a:moveTo>
                  <a:cubicBezTo>
                    <a:pt x="31" y="103"/>
                    <a:pt x="25" y="103"/>
                    <a:pt x="20" y="101"/>
                  </a:cubicBezTo>
                  <a:cubicBezTo>
                    <a:pt x="14" y="99"/>
                    <a:pt x="8" y="95"/>
                    <a:pt x="4" y="92"/>
                  </a:cubicBezTo>
                  <a:cubicBezTo>
                    <a:pt x="3" y="92"/>
                    <a:pt x="3" y="91"/>
                    <a:pt x="2" y="90"/>
                  </a:cubicBezTo>
                  <a:cubicBezTo>
                    <a:pt x="2" y="89"/>
                    <a:pt x="2" y="89"/>
                    <a:pt x="3" y="88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0"/>
                    <a:pt x="9" y="80"/>
                    <a:pt x="10" y="80"/>
                  </a:cubicBezTo>
                  <a:cubicBezTo>
                    <a:pt x="11" y="80"/>
                    <a:pt x="11" y="80"/>
                    <a:pt x="12" y="80"/>
                  </a:cubicBezTo>
                  <a:cubicBezTo>
                    <a:pt x="15" y="82"/>
                    <a:pt x="20" y="85"/>
                    <a:pt x="25" y="87"/>
                  </a:cubicBezTo>
                  <a:cubicBezTo>
                    <a:pt x="29" y="88"/>
                    <a:pt x="32" y="89"/>
                    <a:pt x="35" y="89"/>
                  </a:cubicBezTo>
                  <a:cubicBezTo>
                    <a:pt x="43" y="89"/>
                    <a:pt x="49" y="85"/>
                    <a:pt x="51" y="82"/>
                  </a:cubicBezTo>
                  <a:cubicBezTo>
                    <a:pt x="54" y="76"/>
                    <a:pt x="53" y="67"/>
                    <a:pt x="45" y="63"/>
                  </a:cubicBezTo>
                  <a:cubicBezTo>
                    <a:pt x="43" y="62"/>
                    <a:pt x="39" y="61"/>
                    <a:pt x="36" y="59"/>
                  </a:cubicBezTo>
                  <a:cubicBezTo>
                    <a:pt x="32" y="57"/>
                    <a:pt x="27" y="55"/>
                    <a:pt x="22" y="53"/>
                  </a:cubicBezTo>
                  <a:cubicBezTo>
                    <a:pt x="7" y="45"/>
                    <a:pt x="0" y="30"/>
                    <a:pt x="7" y="16"/>
                  </a:cubicBezTo>
                  <a:cubicBezTo>
                    <a:pt x="12" y="6"/>
                    <a:pt x="23" y="0"/>
                    <a:pt x="35" y="0"/>
                  </a:cubicBezTo>
                  <a:cubicBezTo>
                    <a:pt x="39" y="0"/>
                    <a:pt x="43" y="0"/>
                    <a:pt x="47" y="2"/>
                  </a:cubicBezTo>
                  <a:cubicBezTo>
                    <a:pt x="53" y="3"/>
                    <a:pt x="60" y="7"/>
                    <a:pt x="63" y="9"/>
                  </a:cubicBezTo>
                  <a:cubicBezTo>
                    <a:pt x="64" y="10"/>
                    <a:pt x="65" y="10"/>
                    <a:pt x="65" y="11"/>
                  </a:cubicBezTo>
                  <a:cubicBezTo>
                    <a:pt x="65" y="12"/>
                    <a:pt x="65" y="13"/>
                    <a:pt x="65" y="14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2"/>
                    <a:pt x="59" y="22"/>
                    <a:pt x="58" y="22"/>
                  </a:cubicBezTo>
                  <a:cubicBezTo>
                    <a:pt x="57" y="22"/>
                    <a:pt x="57" y="22"/>
                    <a:pt x="56" y="22"/>
                  </a:cubicBezTo>
                  <a:cubicBezTo>
                    <a:pt x="53" y="20"/>
                    <a:pt x="47" y="17"/>
                    <a:pt x="43" y="15"/>
                  </a:cubicBezTo>
                  <a:cubicBezTo>
                    <a:pt x="40" y="15"/>
                    <a:pt x="38" y="14"/>
                    <a:pt x="35" y="14"/>
                  </a:cubicBezTo>
                  <a:cubicBezTo>
                    <a:pt x="28" y="14"/>
                    <a:pt x="23" y="17"/>
                    <a:pt x="20" y="22"/>
                  </a:cubicBezTo>
                  <a:cubicBezTo>
                    <a:pt x="15" y="33"/>
                    <a:pt x="26" y="39"/>
                    <a:pt x="29" y="40"/>
                  </a:cubicBezTo>
                  <a:cubicBezTo>
                    <a:pt x="33" y="42"/>
                    <a:pt x="38" y="44"/>
                    <a:pt x="42" y="46"/>
                  </a:cubicBezTo>
                  <a:cubicBezTo>
                    <a:pt x="45" y="48"/>
                    <a:pt x="49" y="49"/>
                    <a:pt x="52" y="51"/>
                  </a:cubicBezTo>
                  <a:cubicBezTo>
                    <a:pt x="66" y="58"/>
                    <a:pt x="71" y="73"/>
                    <a:pt x="64" y="88"/>
                  </a:cubicBezTo>
                  <a:cubicBezTo>
                    <a:pt x="59" y="97"/>
                    <a:pt x="48" y="103"/>
                    <a:pt x="36" y="10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8" name="Google Shape;18;p9"/>
            <p:cNvSpPr/>
            <p:nvPr/>
          </p:nvSpPr>
          <p:spPr>
            <a:xfrm>
              <a:off x="5521325" y="449263"/>
              <a:ext cx="234950" cy="331788"/>
            </a:xfrm>
            <a:custGeom>
              <a:rect b="b" l="l" r="r" t="t"/>
              <a:pathLst>
                <a:path extrusionOk="0" h="100" w="71">
                  <a:moveTo>
                    <a:pt x="22" y="48"/>
                  </a:moveTo>
                  <a:cubicBezTo>
                    <a:pt x="27" y="48"/>
                    <a:pt x="32" y="48"/>
                    <a:pt x="37" y="48"/>
                  </a:cubicBezTo>
                  <a:cubicBezTo>
                    <a:pt x="41" y="48"/>
                    <a:pt x="46" y="46"/>
                    <a:pt x="49" y="43"/>
                  </a:cubicBezTo>
                  <a:cubicBezTo>
                    <a:pt x="52" y="40"/>
                    <a:pt x="54" y="36"/>
                    <a:pt x="53" y="32"/>
                  </a:cubicBezTo>
                  <a:cubicBezTo>
                    <a:pt x="53" y="22"/>
                    <a:pt x="46" y="15"/>
                    <a:pt x="37" y="15"/>
                  </a:cubicBezTo>
                  <a:cubicBezTo>
                    <a:pt x="34" y="15"/>
                    <a:pt x="30" y="15"/>
                    <a:pt x="25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48"/>
                    <a:pt x="16" y="48"/>
                    <a:pt x="16" y="48"/>
                  </a:cubicBezTo>
                  <a:lnTo>
                    <a:pt x="22" y="48"/>
                  </a:lnTo>
                  <a:close/>
                  <a:moveTo>
                    <a:pt x="59" y="100"/>
                  </a:moveTo>
                  <a:cubicBezTo>
                    <a:pt x="58" y="100"/>
                    <a:pt x="57" y="99"/>
                    <a:pt x="56" y="98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2" y="62"/>
                    <a:pt x="27" y="62"/>
                    <a:pt x="22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8"/>
                    <a:pt x="14" y="100"/>
                    <a:pt x="12" y="100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2" y="100"/>
                    <a:pt x="0" y="98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0" y="0"/>
                    <a:pt x="34" y="0"/>
                    <a:pt x="37" y="0"/>
                  </a:cubicBezTo>
                  <a:cubicBezTo>
                    <a:pt x="54" y="0"/>
                    <a:pt x="68" y="14"/>
                    <a:pt x="68" y="32"/>
                  </a:cubicBezTo>
                  <a:cubicBezTo>
                    <a:pt x="68" y="40"/>
                    <a:pt x="65" y="47"/>
                    <a:pt x="59" y="53"/>
                  </a:cubicBezTo>
                  <a:cubicBezTo>
                    <a:pt x="57" y="55"/>
                    <a:pt x="55" y="57"/>
                    <a:pt x="52" y="58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1" y="96"/>
                    <a:pt x="71" y="97"/>
                    <a:pt x="70" y="98"/>
                  </a:cubicBezTo>
                  <a:cubicBezTo>
                    <a:pt x="70" y="99"/>
                    <a:pt x="69" y="100"/>
                    <a:pt x="68" y="100"/>
                  </a:cubicBezTo>
                  <a:lnTo>
                    <a:pt x="59" y="10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9" name="Google Shape;19;p9"/>
            <p:cNvSpPr/>
            <p:nvPr/>
          </p:nvSpPr>
          <p:spPr>
            <a:xfrm>
              <a:off x="5170488" y="452438"/>
              <a:ext cx="277813" cy="325438"/>
            </a:xfrm>
            <a:custGeom>
              <a:rect b="b" l="l" r="r" t="t"/>
              <a:pathLst>
                <a:path extrusionOk="0" h="98" w="84">
                  <a:moveTo>
                    <a:pt x="83" y="93"/>
                  </a:moveTo>
                  <a:cubicBezTo>
                    <a:pt x="52" y="2"/>
                    <a:pt x="52" y="2"/>
                    <a:pt x="52" y="2"/>
                  </a:cubicBezTo>
                  <a:cubicBezTo>
                    <a:pt x="51" y="1"/>
                    <a:pt x="50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1"/>
                    <a:pt x="32" y="2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0" y="96"/>
                    <a:pt x="2" y="98"/>
                    <a:pt x="5" y="98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5" y="98"/>
                    <a:pt x="16" y="97"/>
                    <a:pt x="17" y="96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8" y="97"/>
                    <a:pt x="70" y="98"/>
                    <a:pt x="71" y="98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2" y="98"/>
                    <a:pt x="84" y="96"/>
                    <a:pt x="83" y="9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0" name="Google Shape;20;p9"/>
            <p:cNvSpPr/>
            <p:nvPr/>
          </p:nvSpPr>
          <p:spPr>
            <a:xfrm>
              <a:off x="4041775" y="149225"/>
              <a:ext cx="927000" cy="9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1" name="Google Shape;21;p9"/>
            <p:cNvSpPr/>
            <p:nvPr/>
          </p:nvSpPr>
          <p:spPr>
            <a:xfrm>
              <a:off x="4587875" y="698500"/>
              <a:ext cx="49213" cy="219075"/>
            </a:xfrm>
            <a:custGeom>
              <a:rect b="b" l="l" r="r" t="t"/>
              <a:pathLst>
                <a:path extrusionOk="0" h="66" w="15">
                  <a:moveTo>
                    <a:pt x="0" y="6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5" y="1"/>
                    <a:pt x="15" y="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5"/>
                    <a:pt x="13" y="66"/>
                    <a:pt x="11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5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2" name="Google Shape;22;p9"/>
            <p:cNvSpPr/>
            <p:nvPr/>
          </p:nvSpPr>
          <p:spPr>
            <a:xfrm>
              <a:off x="4376738" y="698500"/>
              <a:ext cx="49213" cy="219075"/>
            </a:xfrm>
            <a:custGeom>
              <a:rect b="b" l="l" r="r" t="t"/>
              <a:pathLst>
                <a:path extrusionOk="0" h="66" w="15">
                  <a:moveTo>
                    <a:pt x="0" y="6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5" y="1"/>
                    <a:pt x="15" y="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5"/>
                    <a:pt x="14" y="66"/>
                    <a:pt x="12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2" y="66"/>
                    <a:pt x="0" y="65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3" name="Google Shape;23;p9"/>
            <p:cNvSpPr/>
            <p:nvPr/>
          </p:nvSpPr>
          <p:spPr>
            <a:xfrm>
              <a:off x="4481513" y="754063"/>
              <a:ext cx="50800" cy="222250"/>
            </a:xfrm>
            <a:custGeom>
              <a:rect b="b" l="l" r="r" t="t"/>
              <a:pathLst>
                <a:path extrusionOk="0" h="67" w="15">
                  <a:moveTo>
                    <a:pt x="0" y="6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5" y="2"/>
                    <a:pt x="15" y="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6"/>
                    <a:pt x="13" y="67"/>
                    <a:pt x="12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1" y="67"/>
                    <a:pt x="0" y="66"/>
                    <a:pt x="0" y="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4" name="Google Shape;24;p9"/>
            <p:cNvSpPr/>
            <p:nvPr/>
          </p:nvSpPr>
          <p:spPr>
            <a:xfrm>
              <a:off x="4175125" y="249238"/>
              <a:ext cx="660400" cy="458788"/>
            </a:xfrm>
            <a:custGeom>
              <a:rect b="b" l="l" r="r" t="t"/>
              <a:pathLst>
                <a:path extrusionOk="0" h="138" w="200">
                  <a:moveTo>
                    <a:pt x="128" y="101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1" y="102"/>
                    <a:pt x="70" y="103"/>
                    <a:pt x="69" y="104"/>
                  </a:cubicBezTo>
                  <a:cubicBezTo>
                    <a:pt x="11" y="136"/>
                    <a:pt x="11" y="136"/>
                    <a:pt x="11" y="136"/>
                  </a:cubicBezTo>
                  <a:cubicBezTo>
                    <a:pt x="9" y="137"/>
                    <a:pt x="6" y="137"/>
                    <a:pt x="5" y="135"/>
                  </a:cubicBezTo>
                  <a:cubicBezTo>
                    <a:pt x="1" y="129"/>
                    <a:pt x="1" y="129"/>
                    <a:pt x="1" y="129"/>
                  </a:cubicBezTo>
                  <a:cubicBezTo>
                    <a:pt x="0" y="126"/>
                    <a:pt x="1" y="124"/>
                    <a:pt x="3" y="12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7" y="92"/>
                    <a:pt x="57" y="91"/>
                    <a:pt x="58" y="90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90" y="1"/>
                    <a:pt x="91" y="0"/>
                    <a:pt x="93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8" y="0"/>
                    <a:pt x="110" y="1"/>
                    <a:pt x="111" y="3"/>
                  </a:cubicBezTo>
                  <a:cubicBezTo>
                    <a:pt x="142" y="90"/>
                    <a:pt x="142" y="90"/>
                    <a:pt x="142" y="90"/>
                  </a:cubicBezTo>
                  <a:cubicBezTo>
                    <a:pt x="142" y="91"/>
                    <a:pt x="143" y="92"/>
                    <a:pt x="144" y="93"/>
                  </a:cubicBezTo>
                  <a:cubicBezTo>
                    <a:pt x="197" y="122"/>
                    <a:pt x="197" y="122"/>
                    <a:pt x="197" y="122"/>
                  </a:cubicBezTo>
                  <a:cubicBezTo>
                    <a:pt x="199" y="124"/>
                    <a:pt x="200" y="126"/>
                    <a:pt x="199" y="129"/>
                  </a:cubicBezTo>
                  <a:cubicBezTo>
                    <a:pt x="195" y="135"/>
                    <a:pt x="195" y="135"/>
                    <a:pt x="195" y="135"/>
                  </a:cubicBezTo>
                  <a:cubicBezTo>
                    <a:pt x="193" y="137"/>
                    <a:pt x="191" y="138"/>
                    <a:pt x="188" y="136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29" y="103"/>
                    <a:pt x="129" y="102"/>
                    <a:pt x="128" y="10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pic>
        <p:nvPicPr>
          <p:cNvPr id="25" name="Google Shape;2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148100"/>
            <a:ext cx="7560000" cy="29189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9"/>
          <p:cNvSpPr txBox="1"/>
          <p:nvPr/>
        </p:nvSpPr>
        <p:spPr>
          <a:xfrm>
            <a:off x="257700" y="10085950"/>
            <a:ext cx="8568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e" sz="1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arts.eu</a:t>
            </a:r>
            <a:endParaRPr b="1" i="0" sz="14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0148100"/>
            <a:ext cx="7560000" cy="29189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0"/>
          <p:cNvSpPr txBox="1"/>
          <p:nvPr/>
        </p:nvSpPr>
        <p:spPr>
          <a:xfrm>
            <a:off x="257725" y="10103075"/>
            <a:ext cx="8568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e" sz="12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arts.eu</a:t>
            </a:r>
            <a:endParaRPr b="1" i="0" sz="12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grpSp>
        <p:nvGrpSpPr>
          <p:cNvPr id="30" name="Google Shape;30;p10"/>
          <p:cNvGrpSpPr/>
          <p:nvPr/>
        </p:nvGrpSpPr>
        <p:grpSpPr>
          <a:xfrm>
            <a:off x="5206434" y="273430"/>
            <a:ext cx="2095862" cy="801855"/>
            <a:chOff x="4041775" y="149225"/>
            <a:chExt cx="2282825" cy="927000"/>
          </a:xfrm>
        </p:grpSpPr>
        <p:sp>
          <p:nvSpPr>
            <p:cNvPr id="31" name="Google Shape;31;p10"/>
            <p:cNvSpPr/>
            <p:nvPr/>
          </p:nvSpPr>
          <p:spPr>
            <a:xfrm>
              <a:off x="5789613" y="449263"/>
              <a:ext cx="274638" cy="328613"/>
            </a:xfrm>
            <a:custGeom>
              <a:rect b="b" l="l" r="r" t="t"/>
              <a:pathLst>
                <a:path extrusionOk="0" h="99" w="83">
                  <a:moveTo>
                    <a:pt x="38" y="99"/>
                  </a:moveTo>
                  <a:cubicBezTo>
                    <a:pt x="35" y="99"/>
                    <a:pt x="34" y="97"/>
                    <a:pt x="34" y="95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0" y="14"/>
                    <a:pt x="0" y="1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81" y="0"/>
                    <a:pt x="83" y="1"/>
                    <a:pt x="83" y="4"/>
                  </a:cubicBezTo>
                  <a:cubicBezTo>
                    <a:pt x="83" y="12"/>
                    <a:pt x="83" y="12"/>
                    <a:pt x="83" y="12"/>
                  </a:cubicBezTo>
                  <a:cubicBezTo>
                    <a:pt x="83" y="14"/>
                    <a:pt x="81" y="16"/>
                    <a:pt x="79" y="16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7"/>
                    <a:pt x="48" y="99"/>
                    <a:pt x="46" y="99"/>
                  </a:cubicBezTo>
                  <a:lnTo>
                    <a:pt x="38" y="99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2" name="Google Shape;32;p10"/>
            <p:cNvSpPr/>
            <p:nvPr/>
          </p:nvSpPr>
          <p:spPr>
            <a:xfrm>
              <a:off x="6089650" y="441325"/>
              <a:ext cx="234950" cy="342900"/>
            </a:xfrm>
            <a:custGeom>
              <a:rect b="b" l="l" r="r" t="t"/>
              <a:pathLst>
                <a:path extrusionOk="0" h="103" w="71">
                  <a:moveTo>
                    <a:pt x="36" y="103"/>
                  </a:moveTo>
                  <a:cubicBezTo>
                    <a:pt x="31" y="103"/>
                    <a:pt x="25" y="103"/>
                    <a:pt x="20" y="101"/>
                  </a:cubicBezTo>
                  <a:cubicBezTo>
                    <a:pt x="14" y="99"/>
                    <a:pt x="8" y="95"/>
                    <a:pt x="4" y="92"/>
                  </a:cubicBezTo>
                  <a:cubicBezTo>
                    <a:pt x="3" y="92"/>
                    <a:pt x="3" y="91"/>
                    <a:pt x="2" y="90"/>
                  </a:cubicBezTo>
                  <a:cubicBezTo>
                    <a:pt x="2" y="89"/>
                    <a:pt x="2" y="89"/>
                    <a:pt x="3" y="88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0"/>
                    <a:pt x="9" y="80"/>
                    <a:pt x="10" y="80"/>
                  </a:cubicBezTo>
                  <a:cubicBezTo>
                    <a:pt x="11" y="80"/>
                    <a:pt x="11" y="80"/>
                    <a:pt x="12" y="80"/>
                  </a:cubicBezTo>
                  <a:cubicBezTo>
                    <a:pt x="15" y="82"/>
                    <a:pt x="20" y="85"/>
                    <a:pt x="25" y="87"/>
                  </a:cubicBezTo>
                  <a:cubicBezTo>
                    <a:pt x="29" y="88"/>
                    <a:pt x="32" y="89"/>
                    <a:pt x="35" y="89"/>
                  </a:cubicBezTo>
                  <a:cubicBezTo>
                    <a:pt x="43" y="89"/>
                    <a:pt x="49" y="85"/>
                    <a:pt x="51" y="82"/>
                  </a:cubicBezTo>
                  <a:cubicBezTo>
                    <a:pt x="54" y="76"/>
                    <a:pt x="53" y="67"/>
                    <a:pt x="45" y="63"/>
                  </a:cubicBezTo>
                  <a:cubicBezTo>
                    <a:pt x="43" y="62"/>
                    <a:pt x="39" y="61"/>
                    <a:pt x="36" y="59"/>
                  </a:cubicBezTo>
                  <a:cubicBezTo>
                    <a:pt x="32" y="57"/>
                    <a:pt x="27" y="55"/>
                    <a:pt x="22" y="53"/>
                  </a:cubicBezTo>
                  <a:cubicBezTo>
                    <a:pt x="7" y="45"/>
                    <a:pt x="0" y="30"/>
                    <a:pt x="7" y="16"/>
                  </a:cubicBezTo>
                  <a:cubicBezTo>
                    <a:pt x="12" y="6"/>
                    <a:pt x="23" y="0"/>
                    <a:pt x="35" y="0"/>
                  </a:cubicBezTo>
                  <a:cubicBezTo>
                    <a:pt x="39" y="0"/>
                    <a:pt x="43" y="0"/>
                    <a:pt x="47" y="2"/>
                  </a:cubicBezTo>
                  <a:cubicBezTo>
                    <a:pt x="53" y="3"/>
                    <a:pt x="60" y="7"/>
                    <a:pt x="63" y="9"/>
                  </a:cubicBezTo>
                  <a:cubicBezTo>
                    <a:pt x="64" y="10"/>
                    <a:pt x="65" y="10"/>
                    <a:pt x="65" y="11"/>
                  </a:cubicBezTo>
                  <a:cubicBezTo>
                    <a:pt x="65" y="12"/>
                    <a:pt x="65" y="13"/>
                    <a:pt x="65" y="14"/>
                  </a:cubicBezTo>
                  <a:cubicBezTo>
                    <a:pt x="60" y="21"/>
                    <a:pt x="60" y="21"/>
                    <a:pt x="60" y="21"/>
                  </a:cubicBezTo>
                  <a:cubicBezTo>
                    <a:pt x="60" y="22"/>
                    <a:pt x="59" y="22"/>
                    <a:pt x="58" y="22"/>
                  </a:cubicBezTo>
                  <a:cubicBezTo>
                    <a:pt x="57" y="22"/>
                    <a:pt x="57" y="22"/>
                    <a:pt x="56" y="22"/>
                  </a:cubicBezTo>
                  <a:cubicBezTo>
                    <a:pt x="53" y="20"/>
                    <a:pt x="47" y="17"/>
                    <a:pt x="43" y="15"/>
                  </a:cubicBezTo>
                  <a:cubicBezTo>
                    <a:pt x="40" y="15"/>
                    <a:pt x="38" y="14"/>
                    <a:pt x="35" y="14"/>
                  </a:cubicBezTo>
                  <a:cubicBezTo>
                    <a:pt x="28" y="14"/>
                    <a:pt x="23" y="17"/>
                    <a:pt x="20" y="22"/>
                  </a:cubicBezTo>
                  <a:cubicBezTo>
                    <a:pt x="15" y="33"/>
                    <a:pt x="26" y="39"/>
                    <a:pt x="29" y="40"/>
                  </a:cubicBezTo>
                  <a:cubicBezTo>
                    <a:pt x="33" y="42"/>
                    <a:pt x="38" y="44"/>
                    <a:pt x="42" y="46"/>
                  </a:cubicBezTo>
                  <a:cubicBezTo>
                    <a:pt x="45" y="48"/>
                    <a:pt x="49" y="49"/>
                    <a:pt x="52" y="51"/>
                  </a:cubicBezTo>
                  <a:cubicBezTo>
                    <a:pt x="66" y="58"/>
                    <a:pt x="71" y="73"/>
                    <a:pt x="64" y="88"/>
                  </a:cubicBezTo>
                  <a:cubicBezTo>
                    <a:pt x="59" y="97"/>
                    <a:pt x="48" y="103"/>
                    <a:pt x="36" y="10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3" name="Google Shape;33;p10"/>
            <p:cNvSpPr/>
            <p:nvPr/>
          </p:nvSpPr>
          <p:spPr>
            <a:xfrm>
              <a:off x="5521325" y="449263"/>
              <a:ext cx="234950" cy="331788"/>
            </a:xfrm>
            <a:custGeom>
              <a:rect b="b" l="l" r="r" t="t"/>
              <a:pathLst>
                <a:path extrusionOk="0" h="100" w="71">
                  <a:moveTo>
                    <a:pt x="22" y="48"/>
                  </a:moveTo>
                  <a:cubicBezTo>
                    <a:pt x="27" y="48"/>
                    <a:pt x="32" y="48"/>
                    <a:pt x="37" y="48"/>
                  </a:cubicBezTo>
                  <a:cubicBezTo>
                    <a:pt x="41" y="48"/>
                    <a:pt x="46" y="46"/>
                    <a:pt x="49" y="43"/>
                  </a:cubicBezTo>
                  <a:cubicBezTo>
                    <a:pt x="52" y="40"/>
                    <a:pt x="54" y="36"/>
                    <a:pt x="53" y="32"/>
                  </a:cubicBezTo>
                  <a:cubicBezTo>
                    <a:pt x="53" y="22"/>
                    <a:pt x="46" y="15"/>
                    <a:pt x="37" y="15"/>
                  </a:cubicBezTo>
                  <a:cubicBezTo>
                    <a:pt x="34" y="15"/>
                    <a:pt x="30" y="15"/>
                    <a:pt x="25" y="15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48"/>
                    <a:pt x="16" y="48"/>
                    <a:pt x="16" y="48"/>
                  </a:cubicBezTo>
                  <a:lnTo>
                    <a:pt x="22" y="48"/>
                  </a:lnTo>
                  <a:close/>
                  <a:moveTo>
                    <a:pt x="59" y="100"/>
                  </a:moveTo>
                  <a:cubicBezTo>
                    <a:pt x="58" y="100"/>
                    <a:pt x="57" y="99"/>
                    <a:pt x="56" y="98"/>
                  </a:cubicBezTo>
                  <a:cubicBezTo>
                    <a:pt x="37" y="62"/>
                    <a:pt x="37" y="62"/>
                    <a:pt x="37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2" y="62"/>
                    <a:pt x="27" y="62"/>
                    <a:pt x="22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96"/>
                    <a:pt x="16" y="96"/>
                    <a:pt x="16" y="96"/>
                  </a:cubicBezTo>
                  <a:cubicBezTo>
                    <a:pt x="16" y="98"/>
                    <a:pt x="14" y="100"/>
                    <a:pt x="12" y="100"/>
                  </a:cubicBezTo>
                  <a:cubicBezTo>
                    <a:pt x="4" y="100"/>
                    <a:pt x="4" y="100"/>
                    <a:pt x="4" y="100"/>
                  </a:cubicBezTo>
                  <a:cubicBezTo>
                    <a:pt x="2" y="100"/>
                    <a:pt x="0" y="98"/>
                    <a:pt x="0" y="9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0" y="0"/>
                    <a:pt x="34" y="0"/>
                    <a:pt x="37" y="0"/>
                  </a:cubicBezTo>
                  <a:cubicBezTo>
                    <a:pt x="54" y="0"/>
                    <a:pt x="68" y="14"/>
                    <a:pt x="68" y="32"/>
                  </a:cubicBezTo>
                  <a:cubicBezTo>
                    <a:pt x="68" y="40"/>
                    <a:pt x="65" y="47"/>
                    <a:pt x="59" y="53"/>
                  </a:cubicBezTo>
                  <a:cubicBezTo>
                    <a:pt x="57" y="55"/>
                    <a:pt x="55" y="57"/>
                    <a:pt x="52" y="58"/>
                  </a:cubicBezTo>
                  <a:cubicBezTo>
                    <a:pt x="51" y="59"/>
                    <a:pt x="51" y="59"/>
                    <a:pt x="51" y="59"/>
                  </a:cubicBezTo>
                  <a:cubicBezTo>
                    <a:pt x="71" y="95"/>
                    <a:pt x="71" y="95"/>
                    <a:pt x="71" y="95"/>
                  </a:cubicBezTo>
                  <a:cubicBezTo>
                    <a:pt x="71" y="96"/>
                    <a:pt x="71" y="97"/>
                    <a:pt x="70" y="98"/>
                  </a:cubicBezTo>
                  <a:cubicBezTo>
                    <a:pt x="70" y="99"/>
                    <a:pt x="69" y="100"/>
                    <a:pt x="68" y="100"/>
                  </a:cubicBezTo>
                  <a:lnTo>
                    <a:pt x="59" y="100"/>
                  </a:ln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4" name="Google Shape;34;p10"/>
            <p:cNvSpPr/>
            <p:nvPr/>
          </p:nvSpPr>
          <p:spPr>
            <a:xfrm>
              <a:off x="5170488" y="452438"/>
              <a:ext cx="277813" cy="325438"/>
            </a:xfrm>
            <a:custGeom>
              <a:rect b="b" l="l" r="r" t="t"/>
              <a:pathLst>
                <a:path extrusionOk="0" h="98" w="84">
                  <a:moveTo>
                    <a:pt x="83" y="93"/>
                  </a:moveTo>
                  <a:cubicBezTo>
                    <a:pt x="52" y="2"/>
                    <a:pt x="52" y="2"/>
                    <a:pt x="52" y="2"/>
                  </a:cubicBezTo>
                  <a:cubicBezTo>
                    <a:pt x="51" y="1"/>
                    <a:pt x="50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4" y="0"/>
                    <a:pt x="33" y="1"/>
                    <a:pt x="32" y="2"/>
                  </a:cubicBezTo>
                  <a:cubicBezTo>
                    <a:pt x="1" y="93"/>
                    <a:pt x="1" y="93"/>
                    <a:pt x="1" y="93"/>
                  </a:cubicBezTo>
                  <a:cubicBezTo>
                    <a:pt x="0" y="96"/>
                    <a:pt x="2" y="98"/>
                    <a:pt x="5" y="98"/>
                  </a:cubicBezTo>
                  <a:cubicBezTo>
                    <a:pt x="13" y="98"/>
                    <a:pt x="13" y="98"/>
                    <a:pt x="13" y="98"/>
                  </a:cubicBezTo>
                  <a:cubicBezTo>
                    <a:pt x="15" y="98"/>
                    <a:pt x="16" y="97"/>
                    <a:pt x="17" y="96"/>
                  </a:cubicBezTo>
                  <a:cubicBezTo>
                    <a:pt x="42" y="22"/>
                    <a:pt x="42" y="22"/>
                    <a:pt x="42" y="22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8" y="97"/>
                    <a:pt x="70" y="98"/>
                    <a:pt x="71" y="98"/>
                  </a:cubicBezTo>
                  <a:cubicBezTo>
                    <a:pt x="80" y="98"/>
                    <a:pt x="80" y="98"/>
                    <a:pt x="80" y="98"/>
                  </a:cubicBezTo>
                  <a:cubicBezTo>
                    <a:pt x="82" y="98"/>
                    <a:pt x="84" y="96"/>
                    <a:pt x="83" y="93"/>
                  </a:cubicBezTo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5" name="Google Shape;35;p10"/>
            <p:cNvSpPr/>
            <p:nvPr/>
          </p:nvSpPr>
          <p:spPr>
            <a:xfrm>
              <a:off x="4041775" y="149225"/>
              <a:ext cx="927000" cy="9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6" name="Google Shape;36;p10"/>
            <p:cNvSpPr/>
            <p:nvPr/>
          </p:nvSpPr>
          <p:spPr>
            <a:xfrm>
              <a:off x="4587875" y="698500"/>
              <a:ext cx="49213" cy="219075"/>
            </a:xfrm>
            <a:custGeom>
              <a:rect b="b" l="l" r="r" t="t"/>
              <a:pathLst>
                <a:path extrusionOk="0" h="66" w="15">
                  <a:moveTo>
                    <a:pt x="0" y="6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3" y="0"/>
                    <a:pt x="15" y="1"/>
                    <a:pt x="15" y="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5"/>
                    <a:pt x="13" y="66"/>
                    <a:pt x="11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1" y="66"/>
                    <a:pt x="0" y="65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7" name="Google Shape;37;p10"/>
            <p:cNvSpPr/>
            <p:nvPr/>
          </p:nvSpPr>
          <p:spPr>
            <a:xfrm>
              <a:off x="4376738" y="698500"/>
              <a:ext cx="49213" cy="219075"/>
            </a:xfrm>
            <a:custGeom>
              <a:rect b="b" l="l" r="r" t="t"/>
              <a:pathLst>
                <a:path extrusionOk="0" h="66" w="15">
                  <a:moveTo>
                    <a:pt x="0" y="6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4" y="0"/>
                    <a:pt x="15" y="1"/>
                    <a:pt x="15" y="3"/>
                  </a:cubicBezTo>
                  <a:cubicBezTo>
                    <a:pt x="15" y="63"/>
                    <a:pt x="15" y="63"/>
                    <a:pt x="15" y="63"/>
                  </a:cubicBezTo>
                  <a:cubicBezTo>
                    <a:pt x="15" y="65"/>
                    <a:pt x="14" y="66"/>
                    <a:pt x="12" y="66"/>
                  </a:cubicBezTo>
                  <a:cubicBezTo>
                    <a:pt x="3" y="66"/>
                    <a:pt x="3" y="66"/>
                    <a:pt x="3" y="66"/>
                  </a:cubicBezTo>
                  <a:cubicBezTo>
                    <a:pt x="2" y="66"/>
                    <a:pt x="0" y="65"/>
                    <a:pt x="0" y="6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8" name="Google Shape;38;p10"/>
            <p:cNvSpPr/>
            <p:nvPr/>
          </p:nvSpPr>
          <p:spPr>
            <a:xfrm>
              <a:off x="4481513" y="754063"/>
              <a:ext cx="50800" cy="222250"/>
            </a:xfrm>
            <a:custGeom>
              <a:rect b="b" l="l" r="r" t="t"/>
              <a:pathLst>
                <a:path extrusionOk="0" h="67" w="15">
                  <a:moveTo>
                    <a:pt x="0" y="6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5" y="2"/>
                    <a:pt x="15" y="4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5" y="66"/>
                    <a:pt x="13" y="67"/>
                    <a:pt x="12" y="67"/>
                  </a:cubicBezTo>
                  <a:cubicBezTo>
                    <a:pt x="3" y="67"/>
                    <a:pt x="3" y="67"/>
                    <a:pt x="3" y="67"/>
                  </a:cubicBezTo>
                  <a:cubicBezTo>
                    <a:pt x="1" y="67"/>
                    <a:pt x="0" y="66"/>
                    <a:pt x="0" y="6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9" name="Google Shape;39;p10"/>
            <p:cNvSpPr/>
            <p:nvPr/>
          </p:nvSpPr>
          <p:spPr>
            <a:xfrm>
              <a:off x="4175125" y="249238"/>
              <a:ext cx="660400" cy="458788"/>
            </a:xfrm>
            <a:custGeom>
              <a:rect b="b" l="l" r="r" t="t"/>
              <a:pathLst>
                <a:path extrusionOk="0" h="138" w="200">
                  <a:moveTo>
                    <a:pt x="128" y="101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71" y="101"/>
                    <a:pt x="71" y="101"/>
                    <a:pt x="71" y="101"/>
                  </a:cubicBezTo>
                  <a:cubicBezTo>
                    <a:pt x="71" y="102"/>
                    <a:pt x="70" y="103"/>
                    <a:pt x="69" y="104"/>
                  </a:cubicBezTo>
                  <a:cubicBezTo>
                    <a:pt x="11" y="136"/>
                    <a:pt x="11" y="136"/>
                    <a:pt x="11" y="136"/>
                  </a:cubicBezTo>
                  <a:cubicBezTo>
                    <a:pt x="9" y="137"/>
                    <a:pt x="6" y="137"/>
                    <a:pt x="5" y="135"/>
                  </a:cubicBezTo>
                  <a:cubicBezTo>
                    <a:pt x="1" y="129"/>
                    <a:pt x="1" y="129"/>
                    <a:pt x="1" y="129"/>
                  </a:cubicBezTo>
                  <a:cubicBezTo>
                    <a:pt x="0" y="126"/>
                    <a:pt x="1" y="124"/>
                    <a:pt x="3" y="122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7" y="92"/>
                    <a:pt x="57" y="91"/>
                    <a:pt x="58" y="90"/>
                  </a:cubicBezTo>
                  <a:cubicBezTo>
                    <a:pt x="89" y="3"/>
                    <a:pt x="89" y="3"/>
                    <a:pt x="89" y="3"/>
                  </a:cubicBezTo>
                  <a:cubicBezTo>
                    <a:pt x="90" y="1"/>
                    <a:pt x="91" y="0"/>
                    <a:pt x="93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108" y="0"/>
                    <a:pt x="110" y="1"/>
                    <a:pt x="111" y="3"/>
                  </a:cubicBezTo>
                  <a:cubicBezTo>
                    <a:pt x="142" y="90"/>
                    <a:pt x="142" y="90"/>
                    <a:pt x="142" y="90"/>
                  </a:cubicBezTo>
                  <a:cubicBezTo>
                    <a:pt x="142" y="91"/>
                    <a:pt x="143" y="92"/>
                    <a:pt x="144" y="93"/>
                  </a:cubicBezTo>
                  <a:cubicBezTo>
                    <a:pt x="197" y="122"/>
                    <a:pt x="197" y="122"/>
                    <a:pt x="197" y="122"/>
                  </a:cubicBezTo>
                  <a:cubicBezTo>
                    <a:pt x="199" y="124"/>
                    <a:pt x="200" y="126"/>
                    <a:pt x="199" y="129"/>
                  </a:cubicBezTo>
                  <a:cubicBezTo>
                    <a:pt x="195" y="135"/>
                    <a:pt x="195" y="135"/>
                    <a:pt x="195" y="135"/>
                  </a:cubicBezTo>
                  <a:cubicBezTo>
                    <a:pt x="193" y="137"/>
                    <a:pt x="191" y="138"/>
                    <a:pt x="188" y="136"/>
                  </a:cubicBezTo>
                  <a:cubicBezTo>
                    <a:pt x="130" y="103"/>
                    <a:pt x="130" y="103"/>
                    <a:pt x="130" y="103"/>
                  </a:cubicBezTo>
                  <a:cubicBezTo>
                    <a:pt x="129" y="103"/>
                    <a:pt x="129" y="102"/>
                    <a:pt x="128" y="10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42" name="Google Shape;42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7560000" cy="10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3194" y="-9"/>
            <a:ext cx="856800" cy="8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1"/>
          <p:cNvSpPr/>
          <p:nvPr/>
        </p:nvSpPr>
        <p:spPr>
          <a:xfrm>
            <a:off x="320850" y="2103700"/>
            <a:ext cx="6918300" cy="759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1"/>
          <p:cNvSpPr txBox="1"/>
          <p:nvPr/>
        </p:nvSpPr>
        <p:spPr>
          <a:xfrm>
            <a:off x="257700" y="10085950"/>
            <a:ext cx="8568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e" sz="1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arts.eu</a:t>
            </a:r>
            <a:endParaRPr b="1" i="0" sz="14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6" name="Google Shape;46;p11"/>
          <p:cNvSpPr txBox="1"/>
          <p:nvPr>
            <p:ph type="title"/>
          </p:nvPr>
        </p:nvSpPr>
        <p:spPr>
          <a:xfrm>
            <a:off x="257705" y="1288800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257700" y="2339225"/>
            <a:ext cx="3306900" cy="68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111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11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8" name="Google Shape;48;p11"/>
          <p:cNvSpPr txBox="1"/>
          <p:nvPr>
            <p:ph idx="2" type="body"/>
          </p:nvPr>
        </p:nvSpPr>
        <p:spPr>
          <a:xfrm>
            <a:off x="3995300" y="2339225"/>
            <a:ext cx="3000600" cy="16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111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11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3" type="body"/>
          </p:nvPr>
        </p:nvSpPr>
        <p:spPr>
          <a:xfrm>
            <a:off x="3995300" y="5154372"/>
            <a:ext cx="3306900" cy="401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111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11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  <p:pic>
        <p:nvPicPr>
          <p:cNvPr id="52" name="Google Shape;5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7560000" cy="10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3194" y="-9"/>
            <a:ext cx="856800" cy="8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2"/>
          <p:cNvSpPr/>
          <p:nvPr/>
        </p:nvSpPr>
        <p:spPr>
          <a:xfrm>
            <a:off x="320850" y="2103700"/>
            <a:ext cx="6918300" cy="759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2"/>
          <p:cNvSpPr txBox="1"/>
          <p:nvPr/>
        </p:nvSpPr>
        <p:spPr>
          <a:xfrm>
            <a:off x="257700" y="10085950"/>
            <a:ext cx="8568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e" sz="1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arts.eu</a:t>
            </a:r>
            <a:endParaRPr b="1" i="0" sz="14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2"/>
          <p:cNvSpPr txBox="1"/>
          <p:nvPr>
            <p:ph type="title"/>
          </p:nvPr>
        </p:nvSpPr>
        <p:spPr>
          <a:xfrm>
            <a:off x="257705" y="1288800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" type="body"/>
          </p:nvPr>
        </p:nvSpPr>
        <p:spPr>
          <a:xfrm>
            <a:off x="476100" y="2339225"/>
            <a:ext cx="6826200" cy="148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111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11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Google Shape;58;p12"/>
          <p:cNvSpPr txBox="1"/>
          <p:nvPr>
            <p:ph idx="2" type="body"/>
          </p:nvPr>
        </p:nvSpPr>
        <p:spPr>
          <a:xfrm>
            <a:off x="3995300" y="3939413"/>
            <a:ext cx="3306900" cy="52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111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11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9" name="Google Shape;59;p12"/>
          <p:cNvSpPr txBox="1"/>
          <p:nvPr>
            <p:ph idx="3" type="body"/>
          </p:nvPr>
        </p:nvSpPr>
        <p:spPr>
          <a:xfrm>
            <a:off x="410100" y="3971225"/>
            <a:ext cx="3080700" cy="51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1115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115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115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115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115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115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●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115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ahoma"/>
              <a:buChar char="○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115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300"/>
              <a:buFont typeface="Tahoma"/>
              <a:buChar char="■"/>
              <a:defRPr sz="13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7560000" cy="856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3194" y="-9"/>
            <a:ext cx="856800" cy="85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10148100"/>
            <a:ext cx="7560000" cy="29189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257700" y="10085950"/>
            <a:ext cx="8568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e" sz="1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arts.eu</a:t>
            </a:r>
            <a:endParaRPr b="1" i="0" sz="14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65" name="Google Shape;65;p13"/>
          <p:cNvSpPr txBox="1"/>
          <p:nvPr>
            <p:ph type="title"/>
          </p:nvPr>
        </p:nvSpPr>
        <p:spPr>
          <a:xfrm>
            <a:off x="257705" y="1288800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1">
  <p:cSld name="SECTION_HEADER_1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7560000" cy="10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408975" y="2339225"/>
            <a:ext cx="3155700" cy="6830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3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endParaRPr b="0" i="0" sz="13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47533" y="1771250"/>
            <a:ext cx="6981600" cy="79791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03194" y="-9"/>
            <a:ext cx="856800" cy="8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257700" y="10085950"/>
            <a:ext cx="856800" cy="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de" sz="1400" u="none" cap="none" strike="noStrik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arts.eu</a:t>
            </a:r>
            <a:endParaRPr b="1" i="0" sz="1400" u="none" cap="none" strike="noStrike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2" name="Google Shape;72;p14"/>
          <p:cNvSpPr txBox="1"/>
          <p:nvPr>
            <p:ph type="title"/>
          </p:nvPr>
        </p:nvSpPr>
        <p:spPr>
          <a:xfrm>
            <a:off x="257705" y="1288800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Tahoma"/>
              <a:buNone/>
              <a:defRPr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ahoma"/>
              <a:buNone/>
              <a:defRPr b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ahoma"/>
              <a:buChar char="●"/>
              <a:defRPr b="0" i="0" sz="18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○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■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●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○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■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●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ahoma"/>
              <a:buChar char="○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Tahoma"/>
              <a:buChar char="■"/>
              <a:defRPr b="0" i="0" sz="14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"/>
          <p:cNvSpPr txBox="1"/>
          <p:nvPr>
            <p:ph idx="4294967295" type="title"/>
          </p:nvPr>
        </p:nvSpPr>
        <p:spPr>
          <a:xfrm>
            <a:off x="360000" y="432000"/>
            <a:ext cx="4434900" cy="7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e" sz="2600"/>
              <a:t>Fachbezogene Einarbeitung</a:t>
            </a:r>
            <a:endParaRPr sz="2600"/>
          </a:p>
        </p:txBody>
      </p:sp>
      <p:graphicFrame>
        <p:nvGraphicFramePr>
          <p:cNvPr id="78" name="Google Shape;78;p2"/>
          <p:cNvGraphicFramePr/>
          <p:nvPr/>
        </p:nvGraphicFramePr>
        <p:xfrm>
          <a:off x="355988" y="1250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{2A2D3CD6-8726-4745-AA94-9F09A26C81F8}</a:tableStyleId>
              </a:tblPr>
              <a:tblGrid>
                <a:gridCol w="1492575"/>
                <a:gridCol w="1922625"/>
                <a:gridCol w="1567525"/>
                <a:gridCol w="1853750"/>
              </a:tblGrid>
              <a:tr h="488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" sz="1000">
                          <a:latin typeface="Tahoma"/>
                          <a:ea typeface="Tahoma"/>
                          <a:cs typeface="Tahoma"/>
                          <a:sym typeface="Tahoma"/>
                        </a:rPr>
                        <a:t>Name, Vorname / Personalnummer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" sz="1000">
                          <a:latin typeface="Tahoma"/>
                          <a:ea typeface="Tahoma"/>
                          <a:cs typeface="Tahoma"/>
                          <a:sym typeface="Tahoma"/>
                        </a:rPr>
                        <a:t>Abteilung / Führungsperson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458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b="1" lang="de" sz="1000">
                          <a:latin typeface="Tahoma"/>
                          <a:ea typeface="Tahoma"/>
                          <a:cs typeface="Tahoma"/>
                          <a:sym typeface="Tahoma"/>
                        </a:rPr>
                        <a:t>Eintrittsdatum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de" sz="10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Geplante Dauer der Einarbeitung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79" name="Google Shape;79;p2"/>
          <p:cNvGraphicFramePr/>
          <p:nvPr/>
        </p:nvGraphicFramePr>
        <p:xfrm>
          <a:off x="355988" y="2334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{2A2D3CD6-8726-4745-AA94-9F09A26C81F8}</a:tableStyleId>
              </a:tblPr>
              <a:tblGrid>
                <a:gridCol w="2710175"/>
                <a:gridCol w="1353750"/>
                <a:gridCol w="1373800"/>
                <a:gridCol w="1398750"/>
              </a:tblGrid>
              <a:tr h="4841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" sz="1000">
                          <a:latin typeface="Tahoma"/>
                          <a:ea typeface="Tahoma"/>
                          <a:cs typeface="Tahoma"/>
                          <a:sym typeface="Tahoma"/>
                        </a:rPr>
                        <a:t>Aufgabe/Thema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" sz="1000">
                          <a:latin typeface="Tahoma"/>
                          <a:ea typeface="Tahoma"/>
                          <a:cs typeface="Tahoma"/>
                          <a:sym typeface="Tahoma"/>
                        </a:rPr>
                        <a:t>Verantwortlich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" sz="1000">
                          <a:latin typeface="Tahoma"/>
                          <a:ea typeface="Tahoma"/>
                          <a:cs typeface="Tahoma"/>
                          <a:sym typeface="Tahoma"/>
                        </a:rPr>
                        <a:t>Durchgeführt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de" sz="1000">
                          <a:latin typeface="Tahoma"/>
                          <a:ea typeface="Tahoma"/>
                          <a:cs typeface="Tahoma"/>
                          <a:sym typeface="Tahoma"/>
                        </a:rPr>
                        <a:t>Bestätigung Mitarbeiter:in </a:t>
                      </a:r>
                      <a:endParaRPr b="1"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Unternehmensüberblick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Vorgesetzte:r oder Team-Kolleg:in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8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(Datum/Unterschrift)</a:t>
                      </a:r>
                      <a:endParaRPr sz="8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800">
                          <a:solidFill>
                            <a:srgbClr val="00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(Unterschrift)</a:t>
                      </a:r>
                      <a:endParaRPr sz="8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Überblick Produkt/Dienstleistungen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Vorgesetzte:r oder Team-Kolleg:in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Einführung in das verwendete Dokumentations- und Dateiablagesystem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Vorgesetzte:r oder Team-Kolleg:in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Vorstellung Handbücher/Manuals/Qualitäts- management-Handbuch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Vorgesetzte:r oder QMB 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Einführung unternehmensinternes Projektmanagement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Vorgesetzte:r oder Team-Kolleg:in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Vorstellung des verwendeten ERP-Systems 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000">
                          <a:solidFill>
                            <a:srgbClr val="22222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Vorgesetzte:r oder Team-Kolleg:in</a:t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  <a:tr h="518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>
                        <a:solidFill>
                          <a:srgbClr val="000000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0" name="Google Shape;80;p2"/>
          <p:cNvSpPr txBox="1"/>
          <p:nvPr/>
        </p:nvSpPr>
        <p:spPr>
          <a:xfrm>
            <a:off x="304800" y="8305800"/>
            <a:ext cx="6836400" cy="1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>
                <a:latin typeface="Tahoma"/>
                <a:ea typeface="Tahoma"/>
                <a:cs typeface="Tahoma"/>
                <a:sym typeface="Tahoma"/>
              </a:rPr>
              <a:t>Die Anforderungen des fachbezogenen Einarbeitungsplans wurden</a:t>
            </a:r>
            <a:endParaRPr sz="1000">
              <a:latin typeface="Tahoma"/>
              <a:ea typeface="Tahoma"/>
              <a:cs typeface="Tahoma"/>
              <a:sym typeface="Tahoma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Tahoma"/>
              <a:buChar char="❏"/>
            </a:pPr>
            <a:r>
              <a:rPr lang="de" sz="1000">
                <a:latin typeface="Tahoma"/>
                <a:ea typeface="Tahoma"/>
                <a:cs typeface="Tahoma"/>
                <a:sym typeface="Tahoma"/>
              </a:rPr>
              <a:t>erfüllt.</a:t>
            </a:r>
            <a:endParaRPr sz="1000">
              <a:latin typeface="Tahoma"/>
              <a:ea typeface="Tahoma"/>
              <a:cs typeface="Tahoma"/>
              <a:sym typeface="Tahoma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Tahoma"/>
              <a:buChar char="❏"/>
            </a:pPr>
            <a:r>
              <a:rPr lang="de" sz="1000">
                <a:latin typeface="Tahoma"/>
                <a:ea typeface="Tahoma"/>
                <a:cs typeface="Tahoma"/>
                <a:sym typeface="Tahoma"/>
              </a:rPr>
              <a:t>nicht erfüllt.</a:t>
            </a:r>
            <a:endParaRPr sz="1000">
              <a:latin typeface="Tahoma"/>
              <a:ea typeface="Tahoma"/>
              <a:cs typeface="Tahoma"/>
              <a:sym typeface="Tahoma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Tahoma"/>
              <a:buChar char="❏"/>
            </a:pPr>
            <a:r>
              <a:rPr lang="de" sz="1000">
                <a:latin typeface="Tahoma"/>
                <a:ea typeface="Tahoma"/>
                <a:cs typeface="Tahoma"/>
                <a:sym typeface="Tahoma"/>
              </a:rPr>
              <a:t>es besteht zusätzlicher Schulungsbedarf:</a:t>
            </a:r>
            <a:endParaRPr sz="10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0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Bitte den ausgefüllten Einarbeitungsplan zwecks Ablage in der Personalakte bzw. zur Veranlassung weiterer Schulungsmaßnahmen an das HR-Management leiten. </a:t>
            </a:r>
            <a:endParaRPr sz="10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