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Lst>
  <p:sldSz cy="10439400" cx="7559675"/>
  <p:notesSz cx="6858000" cy="9144000"/>
  <p:embeddedFontLst>
    <p:embeddedFont>
      <p:font typeface="Roboto"/>
      <p:regular r:id="rId14"/>
      <p:bold r:id="rId15"/>
      <p:italic r:id="rId16"/>
      <p:boldItalic r:id="rId17"/>
    </p:embeddedFont>
    <p:embeddedFont>
      <p:font typeface="Tahoma"/>
      <p:regular r:id="rId18"/>
      <p:bold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288">
          <p15:clr>
            <a:srgbClr val="A4A3A4"/>
          </p15:clr>
        </p15:guide>
        <p15:guide id="2" pos="2381">
          <p15:clr>
            <a:srgbClr val="A4A3A4"/>
          </p15:clr>
        </p15:guide>
        <p15:guide id="3" orient="horz" pos="2749">
          <p15:clr>
            <a:srgbClr val="9AA0A6"/>
          </p15:clr>
        </p15:guide>
      </p15:sldGuideLst>
    </p:ext>
    <p:ext uri="http://customooxmlschemas.google.com/">
      <go:slidesCustomData xmlns:go="http://customooxmlschemas.google.com/" r:id="rId20" roundtripDataSignature="AMtx7miLxBxAE7Zo0k5aQMuluvSB7VrKL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288" orient="horz"/>
        <p:guide pos="2381"/>
        <p:guide pos="2749" orient="horz"/>
      </p:guideLst>
    </p:cSldViewPr>
  </p:slideViewPr>
</p:viewP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bold.fntdata"/><Relationship Id="rId14" Type="http://schemas.openxmlformats.org/officeDocument/2006/relationships/font" Target="fonts/Roboto-regular.fntdata"/><Relationship Id="rId17" Type="http://schemas.openxmlformats.org/officeDocument/2006/relationships/font" Target="fonts/Roboto-boldItalic.fntdata"/><Relationship Id="rId16" Type="http://schemas.openxmlformats.org/officeDocument/2006/relationships/font" Target="fonts/Roboto-italic.fntdata"/><Relationship Id="rId5" Type="http://schemas.openxmlformats.org/officeDocument/2006/relationships/notesMaster" Target="notesMasters/notesMaster1.xml"/><Relationship Id="rId19" Type="http://schemas.openxmlformats.org/officeDocument/2006/relationships/font" Target="fonts/Tahoma-bold.fntdata"/><Relationship Id="rId6" Type="http://schemas.openxmlformats.org/officeDocument/2006/relationships/slide" Target="slides/slide1.xml"/><Relationship Id="rId18" Type="http://schemas.openxmlformats.org/officeDocument/2006/relationships/font" Target="fonts/Tahoma-regular.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187788" y="685800"/>
            <a:ext cx="2483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1:notes"/>
          <p:cNvSpPr/>
          <p:nvPr>
            <p:ph idx="2" type="sldImg"/>
          </p:nvPr>
        </p:nvSpPr>
        <p:spPr>
          <a:xfrm>
            <a:off x="2187575" y="685800"/>
            <a:ext cx="248285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 name="Google Shape;7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2:notes"/>
          <p:cNvSpPr/>
          <p:nvPr>
            <p:ph idx="2" type="sldImg"/>
          </p:nvPr>
        </p:nvSpPr>
        <p:spPr>
          <a:xfrm>
            <a:off x="2187788" y="685800"/>
            <a:ext cx="2483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Google Shape;96;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19c21582b2_1_16:notes"/>
          <p:cNvSpPr/>
          <p:nvPr>
            <p:ph idx="2" type="sldImg"/>
          </p:nvPr>
        </p:nvSpPr>
        <p:spPr>
          <a:xfrm>
            <a:off x="2187788" y="685800"/>
            <a:ext cx="2483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g119c21582b2_1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119c21582b2_2_0:notes"/>
          <p:cNvSpPr/>
          <p:nvPr>
            <p:ph idx="2" type="sldImg"/>
          </p:nvPr>
        </p:nvSpPr>
        <p:spPr>
          <a:xfrm>
            <a:off x="2187788" y="685800"/>
            <a:ext cx="2483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4" name="Google Shape;114;g119c21582b2_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5:notes"/>
          <p:cNvSpPr/>
          <p:nvPr>
            <p:ph idx="2" type="sldImg"/>
          </p:nvPr>
        </p:nvSpPr>
        <p:spPr>
          <a:xfrm>
            <a:off x="2187788" y="685800"/>
            <a:ext cx="2483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6:notes"/>
          <p:cNvSpPr/>
          <p:nvPr>
            <p:ph idx="2" type="sldImg"/>
          </p:nvPr>
        </p:nvSpPr>
        <p:spPr>
          <a:xfrm>
            <a:off x="2187788" y="685800"/>
            <a:ext cx="2483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3:notes"/>
          <p:cNvSpPr/>
          <p:nvPr>
            <p:ph idx="2" type="sldImg"/>
          </p:nvPr>
        </p:nvSpPr>
        <p:spPr>
          <a:xfrm>
            <a:off x="2187788" y="685800"/>
            <a:ext cx="2483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2" name="Google Shape;14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7:notes"/>
          <p:cNvSpPr/>
          <p:nvPr>
            <p:ph idx="2" type="sldImg"/>
          </p:nvPr>
        </p:nvSpPr>
        <p:spPr>
          <a:xfrm>
            <a:off x="2187788" y="685800"/>
            <a:ext cx="24831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pic>
        <p:nvPicPr>
          <p:cNvPr id="10" name="Google Shape;10;p9"/>
          <p:cNvPicPr preferRelativeResize="0"/>
          <p:nvPr/>
        </p:nvPicPr>
        <p:blipFill rotWithShape="1">
          <a:blip r:embed="rId2">
            <a:alphaModFix/>
          </a:blip>
          <a:srcRect b="0" l="0" r="0" t="0"/>
          <a:stretch/>
        </p:blipFill>
        <p:spPr>
          <a:xfrm>
            <a:off x="-25" y="1617375"/>
            <a:ext cx="7560025" cy="6790275"/>
          </a:xfrm>
          <a:prstGeom prst="rect">
            <a:avLst/>
          </a:prstGeom>
          <a:noFill/>
          <a:ln>
            <a:noFill/>
          </a:ln>
        </p:spPr>
      </p:pic>
      <p:sp>
        <p:nvSpPr>
          <p:cNvPr id="11" name="Google Shape;11;p9"/>
          <p:cNvSpPr/>
          <p:nvPr/>
        </p:nvSpPr>
        <p:spPr>
          <a:xfrm>
            <a:off x="-25" y="8181425"/>
            <a:ext cx="7560000" cy="19668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9"/>
          <p:cNvSpPr txBox="1"/>
          <p:nvPr>
            <p:ph type="ctrTitle"/>
          </p:nvPr>
        </p:nvSpPr>
        <p:spPr>
          <a:xfrm>
            <a:off x="257700" y="2034000"/>
            <a:ext cx="7044600" cy="2603400"/>
          </a:xfrm>
          <a:prstGeom prst="rect">
            <a:avLst/>
          </a:prstGeom>
          <a:noFill/>
          <a:ln>
            <a:noFill/>
          </a:ln>
          <a:effectLst>
            <a:outerShdw blurRad="57150" rotWithShape="0" algn="bl" dir="21540000" dist="9525">
              <a:srgbClr val="000000">
                <a:alpha val="80000"/>
              </a:srgbClr>
            </a:outerShdw>
          </a:effectLst>
        </p:spPr>
        <p:txBody>
          <a:bodyPr anchorCtr="0" anchor="b" bIns="91425" lIns="91425" spcFirstLastPara="1" rIns="91425" wrap="square" tIns="91425">
            <a:noAutofit/>
          </a:bodyPr>
          <a:lstStyle>
            <a:lvl1pPr lvl="0" marR="0" algn="l">
              <a:lnSpc>
                <a:spcPct val="100000"/>
              </a:lnSpc>
              <a:spcBef>
                <a:spcPts val="0"/>
              </a:spcBef>
              <a:spcAft>
                <a:spcPts val="0"/>
              </a:spcAft>
              <a:buClr>
                <a:srgbClr val="000000"/>
              </a:buClr>
              <a:buSzPts val="5200"/>
              <a:buFont typeface="Arial"/>
              <a:buNone/>
              <a:defRPr sz="5200">
                <a:solidFill>
                  <a:srgbClr val="FFFFFF"/>
                </a:solidFill>
                <a:latin typeface="Tahoma"/>
                <a:ea typeface="Tahoma"/>
                <a:cs typeface="Tahoma"/>
                <a:sym typeface="Tahoma"/>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3" name="Google Shape;13;p9"/>
          <p:cNvSpPr txBox="1"/>
          <p:nvPr>
            <p:ph idx="1" type="subTitle"/>
          </p:nvPr>
        </p:nvSpPr>
        <p:spPr>
          <a:xfrm>
            <a:off x="257705" y="8722800"/>
            <a:ext cx="7044600" cy="1608900"/>
          </a:xfrm>
          <a:prstGeom prst="rect">
            <a:avLst/>
          </a:prstGeom>
          <a:noFill/>
          <a:ln>
            <a:noFill/>
          </a:ln>
        </p:spPr>
        <p:txBody>
          <a:bodyPr anchorCtr="0" anchor="t" bIns="91425" lIns="91425" spcFirstLastPara="1" rIns="91425" wrap="square" tIns="91425">
            <a:noAutofit/>
          </a:bodyPr>
          <a:lstStyle>
            <a:lvl1pPr lvl="0" marR="0" algn="l">
              <a:lnSpc>
                <a:spcPct val="100000"/>
              </a:lnSpc>
              <a:spcBef>
                <a:spcPts val="0"/>
              </a:spcBef>
              <a:spcAft>
                <a:spcPts val="0"/>
              </a:spcAft>
              <a:buClr>
                <a:srgbClr val="000000"/>
              </a:buClr>
              <a:buSzPts val="2800"/>
              <a:buFont typeface="Arial"/>
              <a:buNone/>
              <a:defRPr sz="2700">
                <a:solidFill>
                  <a:srgbClr val="00677F"/>
                </a:solidFill>
                <a:latin typeface="Tahoma"/>
                <a:ea typeface="Tahoma"/>
                <a:cs typeface="Tahoma"/>
                <a:sym typeface="Tahoma"/>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4" name="Google Shape;14;p9"/>
          <p:cNvSpPr txBox="1"/>
          <p:nvPr>
            <p:ph idx="12" type="sldNum"/>
          </p:nvPr>
        </p:nvSpPr>
        <p:spPr>
          <a:xfrm>
            <a:off x="7004788" y="9465147"/>
            <a:ext cx="453600" cy="7989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grpSp>
        <p:nvGrpSpPr>
          <p:cNvPr id="15" name="Google Shape;15;p9"/>
          <p:cNvGrpSpPr/>
          <p:nvPr/>
        </p:nvGrpSpPr>
        <p:grpSpPr>
          <a:xfrm>
            <a:off x="5206434" y="273430"/>
            <a:ext cx="2095862" cy="801855"/>
            <a:chOff x="4041775" y="149225"/>
            <a:chExt cx="2282825" cy="927000"/>
          </a:xfrm>
        </p:grpSpPr>
        <p:sp>
          <p:nvSpPr>
            <p:cNvPr id="16" name="Google Shape;16;p9"/>
            <p:cNvSpPr/>
            <p:nvPr/>
          </p:nvSpPr>
          <p:spPr>
            <a:xfrm>
              <a:off x="5789613" y="449263"/>
              <a:ext cx="274638" cy="328613"/>
            </a:xfrm>
            <a:custGeom>
              <a:rect b="b" l="l" r="r" t="t"/>
              <a:pathLst>
                <a:path extrusionOk="0" h="99" w="83">
                  <a:moveTo>
                    <a:pt x="38" y="99"/>
                  </a:moveTo>
                  <a:cubicBezTo>
                    <a:pt x="35" y="99"/>
                    <a:pt x="34" y="97"/>
                    <a:pt x="34" y="95"/>
                  </a:cubicBezTo>
                  <a:cubicBezTo>
                    <a:pt x="34" y="16"/>
                    <a:pt x="34" y="16"/>
                    <a:pt x="34" y="16"/>
                  </a:cubicBezTo>
                  <a:cubicBezTo>
                    <a:pt x="4" y="16"/>
                    <a:pt x="4" y="16"/>
                    <a:pt x="4" y="16"/>
                  </a:cubicBezTo>
                  <a:cubicBezTo>
                    <a:pt x="2" y="16"/>
                    <a:pt x="0" y="14"/>
                    <a:pt x="0" y="12"/>
                  </a:cubicBezTo>
                  <a:cubicBezTo>
                    <a:pt x="0" y="4"/>
                    <a:pt x="0" y="4"/>
                    <a:pt x="0" y="4"/>
                  </a:cubicBezTo>
                  <a:cubicBezTo>
                    <a:pt x="0" y="1"/>
                    <a:pt x="2" y="0"/>
                    <a:pt x="4" y="0"/>
                  </a:cubicBezTo>
                  <a:cubicBezTo>
                    <a:pt x="79" y="0"/>
                    <a:pt x="79" y="0"/>
                    <a:pt x="79" y="0"/>
                  </a:cubicBezTo>
                  <a:cubicBezTo>
                    <a:pt x="81" y="0"/>
                    <a:pt x="83" y="1"/>
                    <a:pt x="83" y="4"/>
                  </a:cubicBezTo>
                  <a:cubicBezTo>
                    <a:pt x="83" y="12"/>
                    <a:pt x="83" y="12"/>
                    <a:pt x="83" y="12"/>
                  </a:cubicBezTo>
                  <a:cubicBezTo>
                    <a:pt x="83" y="14"/>
                    <a:pt x="81" y="16"/>
                    <a:pt x="79" y="16"/>
                  </a:cubicBezTo>
                  <a:cubicBezTo>
                    <a:pt x="50" y="16"/>
                    <a:pt x="50" y="16"/>
                    <a:pt x="50" y="16"/>
                  </a:cubicBezTo>
                  <a:cubicBezTo>
                    <a:pt x="50" y="95"/>
                    <a:pt x="50" y="95"/>
                    <a:pt x="50" y="95"/>
                  </a:cubicBezTo>
                  <a:cubicBezTo>
                    <a:pt x="50" y="97"/>
                    <a:pt x="48" y="99"/>
                    <a:pt x="46" y="99"/>
                  </a:cubicBezTo>
                  <a:lnTo>
                    <a:pt x="38" y="99"/>
                  </a:lnTo>
                  <a:close/>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17" name="Google Shape;17;p9"/>
            <p:cNvSpPr/>
            <p:nvPr/>
          </p:nvSpPr>
          <p:spPr>
            <a:xfrm>
              <a:off x="6089650" y="441325"/>
              <a:ext cx="234950" cy="342900"/>
            </a:xfrm>
            <a:custGeom>
              <a:rect b="b" l="l" r="r" t="t"/>
              <a:pathLst>
                <a:path extrusionOk="0" h="103" w="71">
                  <a:moveTo>
                    <a:pt x="36" y="103"/>
                  </a:moveTo>
                  <a:cubicBezTo>
                    <a:pt x="31" y="103"/>
                    <a:pt x="25" y="103"/>
                    <a:pt x="20" y="101"/>
                  </a:cubicBezTo>
                  <a:cubicBezTo>
                    <a:pt x="14" y="99"/>
                    <a:pt x="8" y="95"/>
                    <a:pt x="4" y="92"/>
                  </a:cubicBezTo>
                  <a:cubicBezTo>
                    <a:pt x="3" y="92"/>
                    <a:pt x="3" y="91"/>
                    <a:pt x="2" y="90"/>
                  </a:cubicBezTo>
                  <a:cubicBezTo>
                    <a:pt x="2" y="89"/>
                    <a:pt x="2" y="89"/>
                    <a:pt x="3" y="88"/>
                  </a:cubicBezTo>
                  <a:cubicBezTo>
                    <a:pt x="8" y="81"/>
                    <a:pt x="8" y="81"/>
                    <a:pt x="8" y="81"/>
                  </a:cubicBezTo>
                  <a:cubicBezTo>
                    <a:pt x="8" y="80"/>
                    <a:pt x="9" y="80"/>
                    <a:pt x="10" y="80"/>
                  </a:cubicBezTo>
                  <a:cubicBezTo>
                    <a:pt x="11" y="80"/>
                    <a:pt x="11" y="80"/>
                    <a:pt x="12" y="80"/>
                  </a:cubicBezTo>
                  <a:cubicBezTo>
                    <a:pt x="15" y="82"/>
                    <a:pt x="20" y="85"/>
                    <a:pt x="25" y="87"/>
                  </a:cubicBezTo>
                  <a:cubicBezTo>
                    <a:pt x="29" y="88"/>
                    <a:pt x="32" y="89"/>
                    <a:pt x="35" y="89"/>
                  </a:cubicBezTo>
                  <a:cubicBezTo>
                    <a:pt x="43" y="89"/>
                    <a:pt x="49" y="85"/>
                    <a:pt x="51" y="82"/>
                  </a:cubicBezTo>
                  <a:cubicBezTo>
                    <a:pt x="54" y="76"/>
                    <a:pt x="53" y="67"/>
                    <a:pt x="45" y="63"/>
                  </a:cubicBezTo>
                  <a:cubicBezTo>
                    <a:pt x="43" y="62"/>
                    <a:pt x="39" y="61"/>
                    <a:pt x="36" y="59"/>
                  </a:cubicBezTo>
                  <a:cubicBezTo>
                    <a:pt x="32" y="57"/>
                    <a:pt x="27" y="55"/>
                    <a:pt x="22" y="53"/>
                  </a:cubicBezTo>
                  <a:cubicBezTo>
                    <a:pt x="7" y="45"/>
                    <a:pt x="0" y="30"/>
                    <a:pt x="7" y="16"/>
                  </a:cubicBezTo>
                  <a:cubicBezTo>
                    <a:pt x="12" y="6"/>
                    <a:pt x="23" y="0"/>
                    <a:pt x="35" y="0"/>
                  </a:cubicBezTo>
                  <a:cubicBezTo>
                    <a:pt x="39" y="0"/>
                    <a:pt x="43" y="0"/>
                    <a:pt x="47" y="2"/>
                  </a:cubicBezTo>
                  <a:cubicBezTo>
                    <a:pt x="53" y="3"/>
                    <a:pt x="60" y="7"/>
                    <a:pt x="63" y="9"/>
                  </a:cubicBezTo>
                  <a:cubicBezTo>
                    <a:pt x="64" y="10"/>
                    <a:pt x="65" y="10"/>
                    <a:pt x="65" y="11"/>
                  </a:cubicBezTo>
                  <a:cubicBezTo>
                    <a:pt x="65" y="12"/>
                    <a:pt x="65" y="13"/>
                    <a:pt x="65" y="14"/>
                  </a:cubicBezTo>
                  <a:cubicBezTo>
                    <a:pt x="60" y="21"/>
                    <a:pt x="60" y="21"/>
                    <a:pt x="60" y="21"/>
                  </a:cubicBezTo>
                  <a:cubicBezTo>
                    <a:pt x="60" y="22"/>
                    <a:pt x="59" y="22"/>
                    <a:pt x="58" y="22"/>
                  </a:cubicBezTo>
                  <a:cubicBezTo>
                    <a:pt x="57" y="22"/>
                    <a:pt x="57" y="22"/>
                    <a:pt x="56" y="22"/>
                  </a:cubicBezTo>
                  <a:cubicBezTo>
                    <a:pt x="53" y="20"/>
                    <a:pt x="47" y="17"/>
                    <a:pt x="43" y="15"/>
                  </a:cubicBezTo>
                  <a:cubicBezTo>
                    <a:pt x="40" y="15"/>
                    <a:pt x="38" y="14"/>
                    <a:pt x="35" y="14"/>
                  </a:cubicBezTo>
                  <a:cubicBezTo>
                    <a:pt x="28" y="14"/>
                    <a:pt x="23" y="17"/>
                    <a:pt x="20" y="22"/>
                  </a:cubicBezTo>
                  <a:cubicBezTo>
                    <a:pt x="15" y="33"/>
                    <a:pt x="26" y="39"/>
                    <a:pt x="29" y="40"/>
                  </a:cubicBezTo>
                  <a:cubicBezTo>
                    <a:pt x="33" y="42"/>
                    <a:pt x="38" y="44"/>
                    <a:pt x="42" y="46"/>
                  </a:cubicBezTo>
                  <a:cubicBezTo>
                    <a:pt x="45" y="48"/>
                    <a:pt x="49" y="49"/>
                    <a:pt x="52" y="51"/>
                  </a:cubicBezTo>
                  <a:cubicBezTo>
                    <a:pt x="66" y="58"/>
                    <a:pt x="71" y="73"/>
                    <a:pt x="64" y="88"/>
                  </a:cubicBezTo>
                  <a:cubicBezTo>
                    <a:pt x="59" y="97"/>
                    <a:pt x="48" y="103"/>
                    <a:pt x="36" y="103"/>
                  </a:cubicBezTo>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18" name="Google Shape;18;p9"/>
            <p:cNvSpPr/>
            <p:nvPr/>
          </p:nvSpPr>
          <p:spPr>
            <a:xfrm>
              <a:off x="5521325" y="449263"/>
              <a:ext cx="234950" cy="331788"/>
            </a:xfrm>
            <a:custGeom>
              <a:rect b="b" l="l" r="r" t="t"/>
              <a:pathLst>
                <a:path extrusionOk="0" h="100" w="71">
                  <a:moveTo>
                    <a:pt x="22" y="48"/>
                  </a:moveTo>
                  <a:cubicBezTo>
                    <a:pt x="27" y="48"/>
                    <a:pt x="32" y="48"/>
                    <a:pt x="37" y="48"/>
                  </a:cubicBezTo>
                  <a:cubicBezTo>
                    <a:pt x="41" y="48"/>
                    <a:pt x="46" y="46"/>
                    <a:pt x="49" y="43"/>
                  </a:cubicBezTo>
                  <a:cubicBezTo>
                    <a:pt x="52" y="40"/>
                    <a:pt x="54" y="36"/>
                    <a:pt x="53" y="32"/>
                  </a:cubicBezTo>
                  <a:cubicBezTo>
                    <a:pt x="53" y="22"/>
                    <a:pt x="46" y="15"/>
                    <a:pt x="37" y="15"/>
                  </a:cubicBezTo>
                  <a:cubicBezTo>
                    <a:pt x="34" y="15"/>
                    <a:pt x="30" y="15"/>
                    <a:pt x="25" y="15"/>
                  </a:cubicBezTo>
                  <a:cubicBezTo>
                    <a:pt x="16" y="15"/>
                    <a:pt x="16" y="15"/>
                    <a:pt x="16" y="15"/>
                  </a:cubicBezTo>
                  <a:cubicBezTo>
                    <a:pt x="16" y="48"/>
                    <a:pt x="16" y="48"/>
                    <a:pt x="16" y="48"/>
                  </a:cubicBezTo>
                  <a:lnTo>
                    <a:pt x="22" y="48"/>
                  </a:lnTo>
                  <a:close/>
                  <a:moveTo>
                    <a:pt x="59" y="100"/>
                  </a:moveTo>
                  <a:cubicBezTo>
                    <a:pt x="58" y="100"/>
                    <a:pt x="57" y="99"/>
                    <a:pt x="56" y="98"/>
                  </a:cubicBezTo>
                  <a:cubicBezTo>
                    <a:pt x="37" y="62"/>
                    <a:pt x="37" y="62"/>
                    <a:pt x="37" y="62"/>
                  </a:cubicBezTo>
                  <a:cubicBezTo>
                    <a:pt x="36" y="62"/>
                    <a:pt x="36" y="62"/>
                    <a:pt x="36" y="62"/>
                  </a:cubicBezTo>
                  <a:cubicBezTo>
                    <a:pt x="32" y="62"/>
                    <a:pt x="27" y="62"/>
                    <a:pt x="22" y="62"/>
                  </a:cubicBezTo>
                  <a:cubicBezTo>
                    <a:pt x="16" y="62"/>
                    <a:pt x="16" y="62"/>
                    <a:pt x="16" y="62"/>
                  </a:cubicBezTo>
                  <a:cubicBezTo>
                    <a:pt x="16" y="96"/>
                    <a:pt x="16" y="96"/>
                    <a:pt x="16" y="96"/>
                  </a:cubicBezTo>
                  <a:cubicBezTo>
                    <a:pt x="16" y="98"/>
                    <a:pt x="14" y="100"/>
                    <a:pt x="12" y="100"/>
                  </a:cubicBezTo>
                  <a:cubicBezTo>
                    <a:pt x="4" y="100"/>
                    <a:pt x="4" y="100"/>
                    <a:pt x="4" y="100"/>
                  </a:cubicBezTo>
                  <a:cubicBezTo>
                    <a:pt x="2" y="100"/>
                    <a:pt x="0" y="98"/>
                    <a:pt x="0" y="96"/>
                  </a:cubicBezTo>
                  <a:cubicBezTo>
                    <a:pt x="0" y="4"/>
                    <a:pt x="0" y="4"/>
                    <a:pt x="0" y="4"/>
                  </a:cubicBezTo>
                  <a:cubicBezTo>
                    <a:pt x="0" y="2"/>
                    <a:pt x="2" y="0"/>
                    <a:pt x="4" y="0"/>
                  </a:cubicBezTo>
                  <a:cubicBezTo>
                    <a:pt x="8" y="0"/>
                    <a:pt x="8" y="0"/>
                    <a:pt x="8" y="0"/>
                  </a:cubicBezTo>
                  <a:cubicBezTo>
                    <a:pt x="8" y="0"/>
                    <a:pt x="8" y="0"/>
                    <a:pt x="8" y="0"/>
                  </a:cubicBezTo>
                  <a:cubicBezTo>
                    <a:pt x="25" y="0"/>
                    <a:pt x="25" y="0"/>
                    <a:pt x="25" y="0"/>
                  </a:cubicBezTo>
                  <a:cubicBezTo>
                    <a:pt x="30" y="0"/>
                    <a:pt x="34" y="0"/>
                    <a:pt x="37" y="0"/>
                  </a:cubicBezTo>
                  <a:cubicBezTo>
                    <a:pt x="54" y="0"/>
                    <a:pt x="68" y="14"/>
                    <a:pt x="68" y="32"/>
                  </a:cubicBezTo>
                  <a:cubicBezTo>
                    <a:pt x="68" y="40"/>
                    <a:pt x="65" y="47"/>
                    <a:pt x="59" y="53"/>
                  </a:cubicBezTo>
                  <a:cubicBezTo>
                    <a:pt x="57" y="55"/>
                    <a:pt x="55" y="57"/>
                    <a:pt x="52" y="58"/>
                  </a:cubicBezTo>
                  <a:cubicBezTo>
                    <a:pt x="51" y="59"/>
                    <a:pt x="51" y="59"/>
                    <a:pt x="51" y="59"/>
                  </a:cubicBezTo>
                  <a:cubicBezTo>
                    <a:pt x="71" y="95"/>
                    <a:pt x="71" y="95"/>
                    <a:pt x="71" y="95"/>
                  </a:cubicBezTo>
                  <a:cubicBezTo>
                    <a:pt x="71" y="96"/>
                    <a:pt x="71" y="97"/>
                    <a:pt x="70" y="98"/>
                  </a:cubicBezTo>
                  <a:cubicBezTo>
                    <a:pt x="70" y="99"/>
                    <a:pt x="69" y="100"/>
                    <a:pt x="68" y="100"/>
                  </a:cubicBezTo>
                  <a:lnTo>
                    <a:pt x="59" y="100"/>
                  </a:lnTo>
                  <a:close/>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19" name="Google Shape;19;p9"/>
            <p:cNvSpPr/>
            <p:nvPr/>
          </p:nvSpPr>
          <p:spPr>
            <a:xfrm>
              <a:off x="5170488" y="452438"/>
              <a:ext cx="277813" cy="325438"/>
            </a:xfrm>
            <a:custGeom>
              <a:rect b="b" l="l" r="r" t="t"/>
              <a:pathLst>
                <a:path extrusionOk="0" h="98" w="84">
                  <a:moveTo>
                    <a:pt x="83" y="93"/>
                  </a:moveTo>
                  <a:cubicBezTo>
                    <a:pt x="52" y="2"/>
                    <a:pt x="52" y="2"/>
                    <a:pt x="52" y="2"/>
                  </a:cubicBezTo>
                  <a:cubicBezTo>
                    <a:pt x="51" y="1"/>
                    <a:pt x="50" y="0"/>
                    <a:pt x="48" y="0"/>
                  </a:cubicBezTo>
                  <a:cubicBezTo>
                    <a:pt x="48" y="0"/>
                    <a:pt x="48" y="0"/>
                    <a:pt x="48" y="0"/>
                  </a:cubicBezTo>
                  <a:cubicBezTo>
                    <a:pt x="36" y="0"/>
                    <a:pt x="36" y="0"/>
                    <a:pt x="36" y="0"/>
                  </a:cubicBezTo>
                  <a:cubicBezTo>
                    <a:pt x="34" y="0"/>
                    <a:pt x="33" y="1"/>
                    <a:pt x="32" y="2"/>
                  </a:cubicBezTo>
                  <a:cubicBezTo>
                    <a:pt x="1" y="93"/>
                    <a:pt x="1" y="93"/>
                    <a:pt x="1" y="93"/>
                  </a:cubicBezTo>
                  <a:cubicBezTo>
                    <a:pt x="0" y="96"/>
                    <a:pt x="2" y="98"/>
                    <a:pt x="5" y="98"/>
                  </a:cubicBezTo>
                  <a:cubicBezTo>
                    <a:pt x="13" y="98"/>
                    <a:pt x="13" y="98"/>
                    <a:pt x="13" y="98"/>
                  </a:cubicBezTo>
                  <a:cubicBezTo>
                    <a:pt x="15" y="98"/>
                    <a:pt x="16" y="97"/>
                    <a:pt x="17" y="96"/>
                  </a:cubicBezTo>
                  <a:cubicBezTo>
                    <a:pt x="42" y="22"/>
                    <a:pt x="42" y="22"/>
                    <a:pt x="42" y="22"/>
                  </a:cubicBezTo>
                  <a:cubicBezTo>
                    <a:pt x="68" y="96"/>
                    <a:pt x="68" y="96"/>
                    <a:pt x="68" y="96"/>
                  </a:cubicBezTo>
                  <a:cubicBezTo>
                    <a:pt x="68" y="97"/>
                    <a:pt x="70" y="98"/>
                    <a:pt x="71" y="98"/>
                  </a:cubicBezTo>
                  <a:cubicBezTo>
                    <a:pt x="80" y="98"/>
                    <a:pt x="80" y="98"/>
                    <a:pt x="80" y="98"/>
                  </a:cubicBezTo>
                  <a:cubicBezTo>
                    <a:pt x="82" y="98"/>
                    <a:pt x="84" y="96"/>
                    <a:pt x="83" y="93"/>
                  </a:cubicBezTo>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20" name="Google Shape;20;p9"/>
            <p:cNvSpPr/>
            <p:nvPr/>
          </p:nvSpPr>
          <p:spPr>
            <a:xfrm>
              <a:off x="4041775" y="149225"/>
              <a:ext cx="927000" cy="92700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21" name="Google Shape;21;p9"/>
            <p:cNvSpPr/>
            <p:nvPr/>
          </p:nvSpPr>
          <p:spPr>
            <a:xfrm>
              <a:off x="4587875" y="698500"/>
              <a:ext cx="49213" cy="219075"/>
            </a:xfrm>
            <a:custGeom>
              <a:rect b="b" l="l" r="r" t="t"/>
              <a:pathLst>
                <a:path extrusionOk="0" h="66" w="15">
                  <a:moveTo>
                    <a:pt x="0" y="63"/>
                  </a:moveTo>
                  <a:cubicBezTo>
                    <a:pt x="0" y="3"/>
                    <a:pt x="0" y="3"/>
                    <a:pt x="0" y="3"/>
                  </a:cubicBezTo>
                  <a:cubicBezTo>
                    <a:pt x="0" y="1"/>
                    <a:pt x="1" y="0"/>
                    <a:pt x="3" y="0"/>
                  </a:cubicBezTo>
                  <a:cubicBezTo>
                    <a:pt x="11" y="0"/>
                    <a:pt x="11" y="0"/>
                    <a:pt x="11" y="0"/>
                  </a:cubicBezTo>
                  <a:cubicBezTo>
                    <a:pt x="13" y="0"/>
                    <a:pt x="15" y="1"/>
                    <a:pt x="15" y="3"/>
                  </a:cubicBezTo>
                  <a:cubicBezTo>
                    <a:pt x="15" y="63"/>
                    <a:pt x="15" y="63"/>
                    <a:pt x="15" y="63"/>
                  </a:cubicBezTo>
                  <a:cubicBezTo>
                    <a:pt x="15" y="65"/>
                    <a:pt x="13" y="66"/>
                    <a:pt x="11" y="66"/>
                  </a:cubicBezTo>
                  <a:cubicBezTo>
                    <a:pt x="3" y="66"/>
                    <a:pt x="3" y="66"/>
                    <a:pt x="3" y="66"/>
                  </a:cubicBezTo>
                  <a:cubicBezTo>
                    <a:pt x="1" y="66"/>
                    <a:pt x="0" y="65"/>
                    <a:pt x="0" y="63"/>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22" name="Google Shape;22;p9"/>
            <p:cNvSpPr/>
            <p:nvPr/>
          </p:nvSpPr>
          <p:spPr>
            <a:xfrm>
              <a:off x="4376738" y="698500"/>
              <a:ext cx="49213" cy="219075"/>
            </a:xfrm>
            <a:custGeom>
              <a:rect b="b" l="l" r="r" t="t"/>
              <a:pathLst>
                <a:path extrusionOk="0" h="66" w="15">
                  <a:moveTo>
                    <a:pt x="0" y="63"/>
                  </a:moveTo>
                  <a:cubicBezTo>
                    <a:pt x="0" y="3"/>
                    <a:pt x="0" y="3"/>
                    <a:pt x="0" y="3"/>
                  </a:cubicBezTo>
                  <a:cubicBezTo>
                    <a:pt x="0" y="1"/>
                    <a:pt x="2" y="0"/>
                    <a:pt x="3" y="0"/>
                  </a:cubicBezTo>
                  <a:cubicBezTo>
                    <a:pt x="12" y="0"/>
                    <a:pt x="12" y="0"/>
                    <a:pt x="12" y="0"/>
                  </a:cubicBezTo>
                  <a:cubicBezTo>
                    <a:pt x="14" y="0"/>
                    <a:pt x="15" y="1"/>
                    <a:pt x="15" y="3"/>
                  </a:cubicBezTo>
                  <a:cubicBezTo>
                    <a:pt x="15" y="63"/>
                    <a:pt x="15" y="63"/>
                    <a:pt x="15" y="63"/>
                  </a:cubicBezTo>
                  <a:cubicBezTo>
                    <a:pt x="15" y="65"/>
                    <a:pt x="14" y="66"/>
                    <a:pt x="12" y="66"/>
                  </a:cubicBezTo>
                  <a:cubicBezTo>
                    <a:pt x="3" y="66"/>
                    <a:pt x="3" y="66"/>
                    <a:pt x="3" y="66"/>
                  </a:cubicBezTo>
                  <a:cubicBezTo>
                    <a:pt x="2" y="66"/>
                    <a:pt x="0" y="65"/>
                    <a:pt x="0" y="63"/>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23" name="Google Shape;23;p9"/>
            <p:cNvSpPr/>
            <p:nvPr/>
          </p:nvSpPr>
          <p:spPr>
            <a:xfrm>
              <a:off x="4481513" y="754063"/>
              <a:ext cx="50800" cy="222250"/>
            </a:xfrm>
            <a:custGeom>
              <a:rect b="b" l="l" r="r" t="t"/>
              <a:pathLst>
                <a:path extrusionOk="0" h="67" w="15">
                  <a:moveTo>
                    <a:pt x="0" y="64"/>
                  </a:moveTo>
                  <a:cubicBezTo>
                    <a:pt x="0" y="4"/>
                    <a:pt x="0" y="4"/>
                    <a:pt x="0" y="4"/>
                  </a:cubicBezTo>
                  <a:cubicBezTo>
                    <a:pt x="0" y="2"/>
                    <a:pt x="1" y="0"/>
                    <a:pt x="3" y="0"/>
                  </a:cubicBezTo>
                  <a:cubicBezTo>
                    <a:pt x="12" y="0"/>
                    <a:pt x="12" y="0"/>
                    <a:pt x="12" y="0"/>
                  </a:cubicBezTo>
                  <a:cubicBezTo>
                    <a:pt x="13" y="0"/>
                    <a:pt x="15" y="2"/>
                    <a:pt x="15" y="4"/>
                  </a:cubicBezTo>
                  <a:cubicBezTo>
                    <a:pt x="15" y="64"/>
                    <a:pt x="15" y="64"/>
                    <a:pt x="15" y="64"/>
                  </a:cubicBezTo>
                  <a:cubicBezTo>
                    <a:pt x="15" y="66"/>
                    <a:pt x="13" y="67"/>
                    <a:pt x="12" y="67"/>
                  </a:cubicBezTo>
                  <a:cubicBezTo>
                    <a:pt x="3" y="67"/>
                    <a:pt x="3" y="67"/>
                    <a:pt x="3" y="67"/>
                  </a:cubicBezTo>
                  <a:cubicBezTo>
                    <a:pt x="1" y="67"/>
                    <a:pt x="0" y="66"/>
                    <a:pt x="0" y="64"/>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24" name="Google Shape;24;p9"/>
            <p:cNvSpPr/>
            <p:nvPr/>
          </p:nvSpPr>
          <p:spPr>
            <a:xfrm>
              <a:off x="4175125" y="249238"/>
              <a:ext cx="660400" cy="458788"/>
            </a:xfrm>
            <a:custGeom>
              <a:rect b="b" l="l" r="r" t="t"/>
              <a:pathLst>
                <a:path extrusionOk="0" h="138" w="200">
                  <a:moveTo>
                    <a:pt x="128" y="101"/>
                  </a:moveTo>
                  <a:cubicBezTo>
                    <a:pt x="100" y="20"/>
                    <a:pt x="100" y="20"/>
                    <a:pt x="100" y="20"/>
                  </a:cubicBezTo>
                  <a:cubicBezTo>
                    <a:pt x="71" y="101"/>
                    <a:pt x="71" y="101"/>
                    <a:pt x="71" y="101"/>
                  </a:cubicBezTo>
                  <a:cubicBezTo>
                    <a:pt x="71" y="102"/>
                    <a:pt x="70" y="103"/>
                    <a:pt x="69" y="104"/>
                  </a:cubicBezTo>
                  <a:cubicBezTo>
                    <a:pt x="11" y="136"/>
                    <a:pt x="11" y="136"/>
                    <a:pt x="11" y="136"/>
                  </a:cubicBezTo>
                  <a:cubicBezTo>
                    <a:pt x="9" y="137"/>
                    <a:pt x="6" y="137"/>
                    <a:pt x="5" y="135"/>
                  </a:cubicBezTo>
                  <a:cubicBezTo>
                    <a:pt x="1" y="129"/>
                    <a:pt x="1" y="129"/>
                    <a:pt x="1" y="129"/>
                  </a:cubicBezTo>
                  <a:cubicBezTo>
                    <a:pt x="0" y="126"/>
                    <a:pt x="1" y="124"/>
                    <a:pt x="3" y="122"/>
                  </a:cubicBezTo>
                  <a:cubicBezTo>
                    <a:pt x="56" y="93"/>
                    <a:pt x="56" y="93"/>
                    <a:pt x="56" y="93"/>
                  </a:cubicBezTo>
                  <a:cubicBezTo>
                    <a:pt x="57" y="92"/>
                    <a:pt x="57" y="91"/>
                    <a:pt x="58" y="90"/>
                  </a:cubicBezTo>
                  <a:cubicBezTo>
                    <a:pt x="89" y="3"/>
                    <a:pt x="89" y="3"/>
                    <a:pt x="89" y="3"/>
                  </a:cubicBezTo>
                  <a:cubicBezTo>
                    <a:pt x="90" y="1"/>
                    <a:pt x="91" y="0"/>
                    <a:pt x="93" y="0"/>
                  </a:cubicBezTo>
                  <a:cubicBezTo>
                    <a:pt x="106" y="0"/>
                    <a:pt x="106" y="0"/>
                    <a:pt x="106" y="0"/>
                  </a:cubicBezTo>
                  <a:cubicBezTo>
                    <a:pt x="108" y="0"/>
                    <a:pt x="110" y="1"/>
                    <a:pt x="111" y="3"/>
                  </a:cubicBezTo>
                  <a:cubicBezTo>
                    <a:pt x="142" y="90"/>
                    <a:pt x="142" y="90"/>
                    <a:pt x="142" y="90"/>
                  </a:cubicBezTo>
                  <a:cubicBezTo>
                    <a:pt x="142" y="91"/>
                    <a:pt x="143" y="92"/>
                    <a:pt x="144" y="93"/>
                  </a:cubicBezTo>
                  <a:cubicBezTo>
                    <a:pt x="197" y="122"/>
                    <a:pt x="197" y="122"/>
                    <a:pt x="197" y="122"/>
                  </a:cubicBezTo>
                  <a:cubicBezTo>
                    <a:pt x="199" y="124"/>
                    <a:pt x="200" y="126"/>
                    <a:pt x="199" y="129"/>
                  </a:cubicBezTo>
                  <a:cubicBezTo>
                    <a:pt x="195" y="135"/>
                    <a:pt x="195" y="135"/>
                    <a:pt x="195" y="135"/>
                  </a:cubicBezTo>
                  <a:cubicBezTo>
                    <a:pt x="193" y="137"/>
                    <a:pt x="191" y="138"/>
                    <a:pt x="188" y="136"/>
                  </a:cubicBezTo>
                  <a:cubicBezTo>
                    <a:pt x="130" y="103"/>
                    <a:pt x="130" y="103"/>
                    <a:pt x="130" y="103"/>
                  </a:cubicBezTo>
                  <a:cubicBezTo>
                    <a:pt x="129" y="103"/>
                    <a:pt x="129" y="102"/>
                    <a:pt x="128" y="101"/>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grpSp>
      <p:pic>
        <p:nvPicPr>
          <p:cNvPr id="25" name="Google Shape;25;p9"/>
          <p:cNvPicPr preferRelativeResize="0"/>
          <p:nvPr/>
        </p:nvPicPr>
        <p:blipFill rotWithShape="1">
          <a:blip r:embed="rId3">
            <a:alphaModFix/>
          </a:blip>
          <a:srcRect b="0" l="0" r="0" t="0"/>
          <a:stretch/>
        </p:blipFill>
        <p:spPr>
          <a:xfrm>
            <a:off x="0" y="10148100"/>
            <a:ext cx="7560000" cy="291899"/>
          </a:xfrm>
          <a:prstGeom prst="rect">
            <a:avLst/>
          </a:prstGeom>
          <a:noFill/>
          <a:ln>
            <a:noFill/>
          </a:ln>
        </p:spPr>
      </p:pic>
      <p:sp>
        <p:nvSpPr>
          <p:cNvPr id="26" name="Google Shape;26;p9"/>
          <p:cNvSpPr txBox="1"/>
          <p:nvPr/>
        </p:nvSpPr>
        <p:spPr>
          <a:xfrm>
            <a:off x="257700" y="10085950"/>
            <a:ext cx="856800" cy="29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 sz="1400" u="none" cap="none" strike="noStrike">
                <a:solidFill>
                  <a:srgbClr val="FFFFFF"/>
                </a:solidFill>
                <a:latin typeface="Tahoma"/>
                <a:ea typeface="Tahoma"/>
                <a:cs typeface="Tahoma"/>
                <a:sym typeface="Tahoma"/>
              </a:rPr>
              <a:t>arts.eu</a:t>
            </a:r>
            <a:endParaRPr b="1" i="0" sz="1400" u="none" cap="none" strike="noStrike">
              <a:solidFill>
                <a:srgbClr val="FFFFFF"/>
              </a:solidFill>
              <a:latin typeface="Tahoma"/>
              <a:ea typeface="Tahoma"/>
              <a:cs typeface="Tahoma"/>
              <a:sym typeface="Tahom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 name="Shape 27"/>
        <p:cNvGrpSpPr/>
        <p:nvPr/>
      </p:nvGrpSpPr>
      <p:grpSpPr>
        <a:xfrm>
          <a:off x="0" y="0"/>
          <a:ext cx="0" cy="0"/>
          <a:chOff x="0" y="0"/>
          <a:chExt cx="0" cy="0"/>
        </a:xfrm>
      </p:grpSpPr>
      <p:pic>
        <p:nvPicPr>
          <p:cNvPr id="28" name="Google Shape;28;p10"/>
          <p:cNvPicPr preferRelativeResize="0"/>
          <p:nvPr/>
        </p:nvPicPr>
        <p:blipFill rotWithShape="1">
          <a:blip r:embed="rId2">
            <a:alphaModFix/>
          </a:blip>
          <a:srcRect b="0" l="0" r="0" t="0"/>
          <a:stretch/>
        </p:blipFill>
        <p:spPr>
          <a:xfrm>
            <a:off x="0" y="10148100"/>
            <a:ext cx="7560000" cy="291899"/>
          </a:xfrm>
          <a:prstGeom prst="rect">
            <a:avLst/>
          </a:prstGeom>
          <a:noFill/>
          <a:ln>
            <a:noFill/>
          </a:ln>
        </p:spPr>
      </p:pic>
      <p:sp>
        <p:nvSpPr>
          <p:cNvPr id="29" name="Google Shape;29;p10"/>
          <p:cNvSpPr txBox="1"/>
          <p:nvPr/>
        </p:nvSpPr>
        <p:spPr>
          <a:xfrm>
            <a:off x="257725" y="10103075"/>
            <a:ext cx="856800" cy="29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 sz="1200" u="none" cap="none" strike="noStrike">
                <a:solidFill>
                  <a:srgbClr val="FFFFFF"/>
                </a:solidFill>
                <a:latin typeface="Tahoma"/>
                <a:ea typeface="Tahoma"/>
                <a:cs typeface="Tahoma"/>
                <a:sym typeface="Tahoma"/>
              </a:rPr>
              <a:t>arts.eu</a:t>
            </a:r>
            <a:endParaRPr b="1" i="0" sz="1200" u="none" cap="none" strike="noStrike">
              <a:solidFill>
                <a:srgbClr val="FFFFFF"/>
              </a:solidFill>
              <a:latin typeface="Tahoma"/>
              <a:ea typeface="Tahoma"/>
              <a:cs typeface="Tahoma"/>
              <a:sym typeface="Tahoma"/>
            </a:endParaRPr>
          </a:p>
        </p:txBody>
      </p:sp>
      <p:grpSp>
        <p:nvGrpSpPr>
          <p:cNvPr id="30" name="Google Shape;30;p10"/>
          <p:cNvGrpSpPr/>
          <p:nvPr/>
        </p:nvGrpSpPr>
        <p:grpSpPr>
          <a:xfrm>
            <a:off x="5206434" y="273430"/>
            <a:ext cx="2095862" cy="801855"/>
            <a:chOff x="4041775" y="149225"/>
            <a:chExt cx="2282825" cy="927000"/>
          </a:xfrm>
        </p:grpSpPr>
        <p:sp>
          <p:nvSpPr>
            <p:cNvPr id="31" name="Google Shape;31;p10"/>
            <p:cNvSpPr/>
            <p:nvPr/>
          </p:nvSpPr>
          <p:spPr>
            <a:xfrm>
              <a:off x="5789613" y="449263"/>
              <a:ext cx="274638" cy="328613"/>
            </a:xfrm>
            <a:custGeom>
              <a:rect b="b" l="l" r="r" t="t"/>
              <a:pathLst>
                <a:path extrusionOk="0" h="99" w="83">
                  <a:moveTo>
                    <a:pt x="38" y="99"/>
                  </a:moveTo>
                  <a:cubicBezTo>
                    <a:pt x="35" y="99"/>
                    <a:pt x="34" y="97"/>
                    <a:pt x="34" y="95"/>
                  </a:cubicBezTo>
                  <a:cubicBezTo>
                    <a:pt x="34" y="16"/>
                    <a:pt x="34" y="16"/>
                    <a:pt x="34" y="16"/>
                  </a:cubicBezTo>
                  <a:cubicBezTo>
                    <a:pt x="4" y="16"/>
                    <a:pt x="4" y="16"/>
                    <a:pt x="4" y="16"/>
                  </a:cubicBezTo>
                  <a:cubicBezTo>
                    <a:pt x="2" y="16"/>
                    <a:pt x="0" y="14"/>
                    <a:pt x="0" y="12"/>
                  </a:cubicBezTo>
                  <a:cubicBezTo>
                    <a:pt x="0" y="4"/>
                    <a:pt x="0" y="4"/>
                    <a:pt x="0" y="4"/>
                  </a:cubicBezTo>
                  <a:cubicBezTo>
                    <a:pt x="0" y="1"/>
                    <a:pt x="2" y="0"/>
                    <a:pt x="4" y="0"/>
                  </a:cubicBezTo>
                  <a:cubicBezTo>
                    <a:pt x="79" y="0"/>
                    <a:pt x="79" y="0"/>
                    <a:pt x="79" y="0"/>
                  </a:cubicBezTo>
                  <a:cubicBezTo>
                    <a:pt x="81" y="0"/>
                    <a:pt x="83" y="1"/>
                    <a:pt x="83" y="4"/>
                  </a:cubicBezTo>
                  <a:cubicBezTo>
                    <a:pt x="83" y="12"/>
                    <a:pt x="83" y="12"/>
                    <a:pt x="83" y="12"/>
                  </a:cubicBezTo>
                  <a:cubicBezTo>
                    <a:pt x="83" y="14"/>
                    <a:pt x="81" y="16"/>
                    <a:pt x="79" y="16"/>
                  </a:cubicBezTo>
                  <a:cubicBezTo>
                    <a:pt x="50" y="16"/>
                    <a:pt x="50" y="16"/>
                    <a:pt x="50" y="16"/>
                  </a:cubicBezTo>
                  <a:cubicBezTo>
                    <a:pt x="50" y="95"/>
                    <a:pt x="50" y="95"/>
                    <a:pt x="50" y="95"/>
                  </a:cubicBezTo>
                  <a:cubicBezTo>
                    <a:pt x="50" y="97"/>
                    <a:pt x="48" y="99"/>
                    <a:pt x="46" y="99"/>
                  </a:cubicBezTo>
                  <a:lnTo>
                    <a:pt x="38" y="99"/>
                  </a:lnTo>
                  <a:close/>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32" name="Google Shape;32;p10"/>
            <p:cNvSpPr/>
            <p:nvPr/>
          </p:nvSpPr>
          <p:spPr>
            <a:xfrm>
              <a:off x="6089650" y="441325"/>
              <a:ext cx="234950" cy="342900"/>
            </a:xfrm>
            <a:custGeom>
              <a:rect b="b" l="l" r="r" t="t"/>
              <a:pathLst>
                <a:path extrusionOk="0" h="103" w="71">
                  <a:moveTo>
                    <a:pt x="36" y="103"/>
                  </a:moveTo>
                  <a:cubicBezTo>
                    <a:pt x="31" y="103"/>
                    <a:pt x="25" y="103"/>
                    <a:pt x="20" y="101"/>
                  </a:cubicBezTo>
                  <a:cubicBezTo>
                    <a:pt x="14" y="99"/>
                    <a:pt x="8" y="95"/>
                    <a:pt x="4" y="92"/>
                  </a:cubicBezTo>
                  <a:cubicBezTo>
                    <a:pt x="3" y="92"/>
                    <a:pt x="3" y="91"/>
                    <a:pt x="2" y="90"/>
                  </a:cubicBezTo>
                  <a:cubicBezTo>
                    <a:pt x="2" y="89"/>
                    <a:pt x="2" y="89"/>
                    <a:pt x="3" y="88"/>
                  </a:cubicBezTo>
                  <a:cubicBezTo>
                    <a:pt x="8" y="81"/>
                    <a:pt x="8" y="81"/>
                    <a:pt x="8" y="81"/>
                  </a:cubicBezTo>
                  <a:cubicBezTo>
                    <a:pt x="8" y="80"/>
                    <a:pt x="9" y="80"/>
                    <a:pt x="10" y="80"/>
                  </a:cubicBezTo>
                  <a:cubicBezTo>
                    <a:pt x="11" y="80"/>
                    <a:pt x="11" y="80"/>
                    <a:pt x="12" y="80"/>
                  </a:cubicBezTo>
                  <a:cubicBezTo>
                    <a:pt x="15" y="82"/>
                    <a:pt x="20" y="85"/>
                    <a:pt x="25" y="87"/>
                  </a:cubicBezTo>
                  <a:cubicBezTo>
                    <a:pt x="29" y="88"/>
                    <a:pt x="32" y="89"/>
                    <a:pt x="35" y="89"/>
                  </a:cubicBezTo>
                  <a:cubicBezTo>
                    <a:pt x="43" y="89"/>
                    <a:pt x="49" y="85"/>
                    <a:pt x="51" y="82"/>
                  </a:cubicBezTo>
                  <a:cubicBezTo>
                    <a:pt x="54" y="76"/>
                    <a:pt x="53" y="67"/>
                    <a:pt x="45" y="63"/>
                  </a:cubicBezTo>
                  <a:cubicBezTo>
                    <a:pt x="43" y="62"/>
                    <a:pt x="39" y="61"/>
                    <a:pt x="36" y="59"/>
                  </a:cubicBezTo>
                  <a:cubicBezTo>
                    <a:pt x="32" y="57"/>
                    <a:pt x="27" y="55"/>
                    <a:pt x="22" y="53"/>
                  </a:cubicBezTo>
                  <a:cubicBezTo>
                    <a:pt x="7" y="45"/>
                    <a:pt x="0" y="30"/>
                    <a:pt x="7" y="16"/>
                  </a:cubicBezTo>
                  <a:cubicBezTo>
                    <a:pt x="12" y="6"/>
                    <a:pt x="23" y="0"/>
                    <a:pt x="35" y="0"/>
                  </a:cubicBezTo>
                  <a:cubicBezTo>
                    <a:pt x="39" y="0"/>
                    <a:pt x="43" y="0"/>
                    <a:pt x="47" y="2"/>
                  </a:cubicBezTo>
                  <a:cubicBezTo>
                    <a:pt x="53" y="3"/>
                    <a:pt x="60" y="7"/>
                    <a:pt x="63" y="9"/>
                  </a:cubicBezTo>
                  <a:cubicBezTo>
                    <a:pt x="64" y="10"/>
                    <a:pt x="65" y="10"/>
                    <a:pt x="65" y="11"/>
                  </a:cubicBezTo>
                  <a:cubicBezTo>
                    <a:pt x="65" y="12"/>
                    <a:pt x="65" y="13"/>
                    <a:pt x="65" y="14"/>
                  </a:cubicBezTo>
                  <a:cubicBezTo>
                    <a:pt x="60" y="21"/>
                    <a:pt x="60" y="21"/>
                    <a:pt x="60" y="21"/>
                  </a:cubicBezTo>
                  <a:cubicBezTo>
                    <a:pt x="60" y="22"/>
                    <a:pt x="59" y="22"/>
                    <a:pt x="58" y="22"/>
                  </a:cubicBezTo>
                  <a:cubicBezTo>
                    <a:pt x="57" y="22"/>
                    <a:pt x="57" y="22"/>
                    <a:pt x="56" y="22"/>
                  </a:cubicBezTo>
                  <a:cubicBezTo>
                    <a:pt x="53" y="20"/>
                    <a:pt x="47" y="17"/>
                    <a:pt x="43" y="15"/>
                  </a:cubicBezTo>
                  <a:cubicBezTo>
                    <a:pt x="40" y="15"/>
                    <a:pt x="38" y="14"/>
                    <a:pt x="35" y="14"/>
                  </a:cubicBezTo>
                  <a:cubicBezTo>
                    <a:pt x="28" y="14"/>
                    <a:pt x="23" y="17"/>
                    <a:pt x="20" y="22"/>
                  </a:cubicBezTo>
                  <a:cubicBezTo>
                    <a:pt x="15" y="33"/>
                    <a:pt x="26" y="39"/>
                    <a:pt x="29" y="40"/>
                  </a:cubicBezTo>
                  <a:cubicBezTo>
                    <a:pt x="33" y="42"/>
                    <a:pt x="38" y="44"/>
                    <a:pt x="42" y="46"/>
                  </a:cubicBezTo>
                  <a:cubicBezTo>
                    <a:pt x="45" y="48"/>
                    <a:pt x="49" y="49"/>
                    <a:pt x="52" y="51"/>
                  </a:cubicBezTo>
                  <a:cubicBezTo>
                    <a:pt x="66" y="58"/>
                    <a:pt x="71" y="73"/>
                    <a:pt x="64" y="88"/>
                  </a:cubicBezTo>
                  <a:cubicBezTo>
                    <a:pt x="59" y="97"/>
                    <a:pt x="48" y="103"/>
                    <a:pt x="36" y="103"/>
                  </a:cubicBezTo>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33" name="Google Shape;33;p10"/>
            <p:cNvSpPr/>
            <p:nvPr/>
          </p:nvSpPr>
          <p:spPr>
            <a:xfrm>
              <a:off x="5521325" y="449263"/>
              <a:ext cx="234950" cy="331788"/>
            </a:xfrm>
            <a:custGeom>
              <a:rect b="b" l="l" r="r" t="t"/>
              <a:pathLst>
                <a:path extrusionOk="0" h="100" w="71">
                  <a:moveTo>
                    <a:pt x="22" y="48"/>
                  </a:moveTo>
                  <a:cubicBezTo>
                    <a:pt x="27" y="48"/>
                    <a:pt x="32" y="48"/>
                    <a:pt x="37" y="48"/>
                  </a:cubicBezTo>
                  <a:cubicBezTo>
                    <a:pt x="41" y="48"/>
                    <a:pt x="46" y="46"/>
                    <a:pt x="49" y="43"/>
                  </a:cubicBezTo>
                  <a:cubicBezTo>
                    <a:pt x="52" y="40"/>
                    <a:pt x="54" y="36"/>
                    <a:pt x="53" y="32"/>
                  </a:cubicBezTo>
                  <a:cubicBezTo>
                    <a:pt x="53" y="22"/>
                    <a:pt x="46" y="15"/>
                    <a:pt x="37" y="15"/>
                  </a:cubicBezTo>
                  <a:cubicBezTo>
                    <a:pt x="34" y="15"/>
                    <a:pt x="30" y="15"/>
                    <a:pt x="25" y="15"/>
                  </a:cubicBezTo>
                  <a:cubicBezTo>
                    <a:pt x="16" y="15"/>
                    <a:pt x="16" y="15"/>
                    <a:pt x="16" y="15"/>
                  </a:cubicBezTo>
                  <a:cubicBezTo>
                    <a:pt x="16" y="48"/>
                    <a:pt x="16" y="48"/>
                    <a:pt x="16" y="48"/>
                  </a:cubicBezTo>
                  <a:lnTo>
                    <a:pt x="22" y="48"/>
                  </a:lnTo>
                  <a:close/>
                  <a:moveTo>
                    <a:pt x="59" y="100"/>
                  </a:moveTo>
                  <a:cubicBezTo>
                    <a:pt x="58" y="100"/>
                    <a:pt x="57" y="99"/>
                    <a:pt x="56" y="98"/>
                  </a:cubicBezTo>
                  <a:cubicBezTo>
                    <a:pt x="37" y="62"/>
                    <a:pt x="37" y="62"/>
                    <a:pt x="37" y="62"/>
                  </a:cubicBezTo>
                  <a:cubicBezTo>
                    <a:pt x="36" y="62"/>
                    <a:pt x="36" y="62"/>
                    <a:pt x="36" y="62"/>
                  </a:cubicBezTo>
                  <a:cubicBezTo>
                    <a:pt x="32" y="62"/>
                    <a:pt x="27" y="62"/>
                    <a:pt x="22" y="62"/>
                  </a:cubicBezTo>
                  <a:cubicBezTo>
                    <a:pt x="16" y="62"/>
                    <a:pt x="16" y="62"/>
                    <a:pt x="16" y="62"/>
                  </a:cubicBezTo>
                  <a:cubicBezTo>
                    <a:pt x="16" y="96"/>
                    <a:pt x="16" y="96"/>
                    <a:pt x="16" y="96"/>
                  </a:cubicBezTo>
                  <a:cubicBezTo>
                    <a:pt x="16" y="98"/>
                    <a:pt x="14" y="100"/>
                    <a:pt x="12" y="100"/>
                  </a:cubicBezTo>
                  <a:cubicBezTo>
                    <a:pt x="4" y="100"/>
                    <a:pt x="4" y="100"/>
                    <a:pt x="4" y="100"/>
                  </a:cubicBezTo>
                  <a:cubicBezTo>
                    <a:pt x="2" y="100"/>
                    <a:pt x="0" y="98"/>
                    <a:pt x="0" y="96"/>
                  </a:cubicBezTo>
                  <a:cubicBezTo>
                    <a:pt x="0" y="4"/>
                    <a:pt x="0" y="4"/>
                    <a:pt x="0" y="4"/>
                  </a:cubicBezTo>
                  <a:cubicBezTo>
                    <a:pt x="0" y="2"/>
                    <a:pt x="2" y="0"/>
                    <a:pt x="4" y="0"/>
                  </a:cubicBezTo>
                  <a:cubicBezTo>
                    <a:pt x="8" y="0"/>
                    <a:pt x="8" y="0"/>
                    <a:pt x="8" y="0"/>
                  </a:cubicBezTo>
                  <a:cubicBezTo>
                    <a:pt x="8" y="0"/>
                    <a:pt x="8" y="0"/>
                    <a:pt x="8" y="0"/>
                  </a:cubicBezTo>
                  <a:cubicBezTo>
                    <a:pt x="25" y="0"/>
                    <a:pt x="25" y="0"/>
                    <a:pt x="25" y="0"/>
                  </a:cubicBezTo>
                  <a:cubicBezTo>
                    <a:pt x="30" y="0"/>
                    <a:pt x="34" y="0"/>
                    <a:pt x="37" y="0"/>
                  </a:cubicBezTo>
                  <a:cubicBezTo>
                    <a:pt x="54" y="0"/>
                    <a:pt x="68" y="14"/>
                    <a:pt x="68" y="32"/>
                  </a:cubicBezTo>
                  <a:cubicBezTo>
                    <a:pt x="68" y="40"/>
                    <a:pt x="65" y="47"/>
                    <a:pt x="59" y="53"/>
                  </a:cubicBezTo>
                  <a:cubicBezTo>
                    <a:pt x="57" y="55"/>
                    <a:pt x="55" y="57"/>
                    <a:pt x="52" y="58"/>
                  </a:cubicBezTo>
                  <a:cubicBezTo>
                    <a:pt x="51" y="59"/>
                    <a:pt x="51" y="59"/>
                    <a:pt x="51" y="59"/>
                  </a:cubicBezTo>
                  <a:cubicBezTo>
                    <a:pt x="71" y="95"/>
                    <a:pt x="71" y="95"/>
                    <a:pt x="71" y="95"/>
                  </a:cubicBezTo>
                  <a:cubicBezTo>
                    <a:pt x="71" y="96"/>
                    <a:pt x="71" y="97"/>
                    <a:pt x="70" y="98"/>
                  </a:cubicBezTo>
                  <a:cubicBezTo>
                    <a:pt x="70" y="99"/>
                    <a:pt x="69" y="100"/>
                    <a:pt x="68" y="100"/>
                  </a:cubicBezTo>
                  <a:lnTo>
                    <a:pt x="59" y="100"/>
                  </a:lnTo>
                  <a:close/>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34" name="Google Shape;34;p10"/>
            <p:cNvSpPr/>
            <p:nvPr/>
          </p:nvSpPr>
          <p:spPr>
            <a:xfrm>
              <a:off x="5170488" y="452438"/>
              <a:ext cx="277813" cy="325438"/>
            </a:xfrm>
            <a:custGeom>
              <a:rect b="b" l="l" r="r" t="t"/>
              <a:pathLst>
                <a:path extrusionOk="0" h="98" w="84">
                  <a:moveTo>
                    <a:pt x="83" y="93"/>
                  </a:moveTo>
                  <a:cubicBezTo>
                    <a:pt x="52" y="2"/>
                    <a:pt x="52" y="2"/>
                    <a:pt x="52" y="2"/>
                  </a:cubicBezTo>
                  <a:cubicBezTo>
                    <a:pt x="51" y="1"/>
                    <a:pt x="50" y="0"/>
                    <a:pt x="48" y="0"/>
                  </a:cubicBezTo>
                  <a:cubicBezTo>
                    <a:pt x="48" y="0"/>
                    <a:pt x="48" y="0"/>
                    <a:pt x="48" y="0"/>
                  </a:cubicBezTo>
                  <a:cubicBezTo>
                    <a:pt x="36" y="0"/>
                    <a:pt x="36" y="0"/>
                    <a:pt x="36" y="0"/>
                  </a:cubicBezTo>
                  <a:cubicBezTo>
                    <a:pt x="34" y="0"/>
                    <a:pt x="33" y="1"/>
                    <a:pt x="32" y="2"/>
                  </a:cubicBezTo>
                  <a:cubicBezTo>
                    <a:pt x="1" y="93"/>
                    <a:pt x="1" y="93"/>
                    <a:pt x="1" y="93"/>
                  </a:cubicBezTo>
                  <a:cubicBezTo>
                    <a:pt x="0" y="96"/>
                    <a:pt x="2" y="98"/>
                    <a:pt x="5" y="98"/>
                  </a:cubicBezTo>
                  <a:cubicBezTo>
                    <a:pt x="13" y="98"/>
                    <a:pt x="13" y="98"/>
                    <a:pt x="13" y="98"/>
                  </a:cubicBezTo>
                  <a:cubicBezTo>
                    <a:pt x="15" y="98"/>
                    <a:pt x="16" y="97"/>
                    <a:pt x="17" y="96"/>
                  </a:cubicBezTo>
                  <a:cubicBezTo>
                    <a:pt x="42" y="22"/>
                    <a:pt x="42" y="22"/>
                    <a:pt x="42" y="22"/>
                  </a:cubicBezTo>
                  <a:cubicBezTo>
                    <a:pt x="68" y="96"/>
                    <a:pt x="68" y="96"/>
                    <a:pt x="68" y="96"/>
                  </a:cubicBezTo>
                  <a:cubicBezTo>
                    <a:pt x="68" y="97"/>
                    <a:pt x="70" y="98"/>
                    <a:pt x="71" y="98"/>
                  </a:cubicBezTo>
                  <a:cubicBezTo>
                    <a:pt x="80" y="98"/>
                    <a:pt x="80" y="98"/>
                    <a:pt x="80" y="98"/>
                  </a:cubicBezTo>
                  <a:cubicBezTo>
                    <a:pt x="82" y="98"/>
                    <a:pt x="84" y="96"/>
                    <a:pt x="83" y="93"/>
                  </a:cubicBezTo>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35" name="Google Shape;35;p10"/>
            <p:cNvSpPr/>
            <p:nvPr/>
          </p:nvSpPr>
          <p:spPr>
            <a:xfrm>
              <a:off x="4041775" y="149225"/>
              <a:ext cx="927000" cy="92700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36" name="Google Shape;36;p10"/>
            <p:cNvSpPr/>
            <p:nvPr/>
          </p:nvSpPr>
          <p:spPr>
            <a:xfrm>
              <a:off x="4587875" y="698500"/>
              <a:ext cx="49213" cy="219075"/>
            </a:xfrm>
            <a:custGeom>
              <a:rect b="b" l="l" r="r" t="t"/>
              <a:pathLst>
                <a:path extrusionOk="0" h="66" w="15">
                  <a:moveTo>
                    <a:pt x="0" y="63"/>
                  </a:moveTo>
                  <a:cubicBezTo>
                    <a:pt x="0" y="3"/>
                    <a:pt x="0" y="3"/>
                    <a:pt x="0" y="3"/>
                  </a:cubicBezTo>
                  <a:cubicBezTo>
                    <a:pt x="0" y="1"/>
                    <a:pt x="1" y="0"/>
                    <a:pt x="3" y="0"/>
                  </a:cubicBezTo>
                  <a:cubicBezTo>
                    <a:pt x="11" y="0"/>
                    <a:pt x="11" y="0"/>
                    <a:pt x="11" y="0"/>
                  </a:cubicBezTo>
                  <a:cubicBezTo>
                    <a:pt x="13" y="0"/>
                    <a:pt x="15" y="1"/>
                    <a:pt x="15" y="3"/>
                  </a:cubicBezTo>
                  <a:cubicBezTo>
                    <a:pt x="15" y="63"/>
                    <a:pt x="15" y="63"/>
                    <a:pt x="15" y="63"/>
                  </a:cubicBezTo>
                  <a:cubicBezTo>
                    <a:pt x="15" y="65"/>
                    <a:pt x="13" y="66"/>
                    <a:pt x="11" y="66"/>
                  </a:cubicBezTo>
                  <a:cubicBezTo>
                    <a:pt x="3" y="66"/>
                    <a:pt x="3" y="66"/>
                    <a:pt x="3" y="66"/>
                  </a:cubicBezTo>
                  <a:cubicBezTo>
                    <a:pt x="1" y="66"/>
                    <a:pt x="0" y="65"/>
                    <a:pt x="0" y="63"/>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37" name="Google Shape;37;p10"/>
            <p:cNvSpPr/>
            <p:nvPr/>
          </p:nvSpPr>
          <p:spPr>
            <a:xfrm>
              <a:off x="4376738" y="698500"/>
              <a:ext cx="49213" cy="219075"/>
            </a:xfrm>
            <a:custGeom>
              <a:rect b="b" l="l" r="r" t="t"/>
              <a:pathLst>
                <a:path extrusionOk="0" h="66" w="15">
                  <a:moveTo>
                    <a:pt x="0" y="63"/>
                  </a:moveTo>
                  <a:cubicBezTo>
                    <a:pt x="0" y="3"/>
                    <a:pt x="0" y="3"/>
                    <a:pt x="0" y="3"/>
                  </a:cubicBezTo>
                  <a:cubicBezTo>
                    <a:pt x="0" y="1"/>
                    <a:pt x="2" y="0"/>
                    <a:pt x="3" y="0"/>
                  </a:cubicBezTo>
                  <a:cubicBezTo>
                    <a:pt x="12" y="0"/>
                    <a:pt x="12" y="0"/>
                    <a:pt x="12" y="0"/>
                  </a:cubicBezTo>
                  <a:cubicBezTo>
                    <a:pt x="14" y="0"/>
                    <a:pt x="15" y="1"/>
                    <a:pt x="15" y="3"/>
                  </a:cubicBezTo>
                  <a:cubicBezTo>
                    <a:pt x="15" y="63"/>
                    <a:pt x="15" y="63"/>
                    <a:pt x="15" y="63"/>
                  </a:cubicBezTo>
                  <a:cubicBezTo>
                    <a:pt x="15" y="65"/>
                    <a:pt x="14" y="66"/>
                    <a:pt x="12" y="66"/>
                  </a:cubicBezTo>
                  <a:cubicBezTo>
                    <a:pt x="3" y="66"/>
                    <a:pt x="3" y="66"/>
                    <a:pt x="3" y="66"/>
                  </a:cubicBezTo>
                  <a:cubicBezTo>
                    <a:pt x="2" y="66"/>
                    <a:pt x="0" y="65"/>
                    <a:pt x="0" y="63"/>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38" name="Google Shape;38;p10"/>
            <p:cNvSpPr/>
            <p:nvPr/>
          </p:nvSpPr>
          <p:spPr>
            <a:xfrm>
              <a:off x="4481513" y="754063"/>
              <a:ext cx="50800" cy="222250"/>
            </a:xfrm>
            <a:custGeom>
              <a:rect b="b" l="l" r="r" t="t"/>
              <a:pathLst>
                <a:path extrusionOk="0" h="67" w="15">
                  <a:moveTo>
                    <a:pt x="0" y="64"/>
                  </a:moveTo>
                  <a:cubicBezTo>
                    <a:pt x="0" y="4"/>
                    <a:pt x="0" y="4"/>
                    <a:pt x="0" y="4"/>
                  </a:cubicBezTo>
                  <a:cubicBezTo>
                    <a:pt x="0" y="2"/>
                    <a:pt x="1" y="0"/>
                    <a:pt x="3" y="0"/>
                  </a:cubicBezTo>
                  <a:cubicBezTo>
                    <a:pt x="12" y="0"/>
                    <a:pt x="12" y="0"/>
                    <a:pt x="12" y="0"/>
                  </a:cubicBezTo>
                  <a:cubicBezTo>
                    <a:pt x="13" y="0"/>
                    <a:pt x="15" y="2"/>
                    <a:pt x="15" y="4"/>
                  </a:cubicBezTo>
                  <a:cubicBezTo>
                    <a:pt x="15" y="64"/>
                    <a:pt x="15" y="64"/>
                    <a:pt x="15" y="64"/>
                  </a:cubicBezTo>
                  <a:cubicBezTo>
                    <a:pt x="15" y="66"/>
                    <a:pt x="13" y="67"/>
                    <a:pt x="12" y="67"/>
                  </a:cubicBezTo>
                  <a:cubicBezTo>
                    <a:pt x="3" y="67"/>
                    <a:pt x="3" y="67"/>
                    <a:pt x="3" y="67"/>
                  </a:cubicBezTo>
                  <a:cubicBezTo>
                    <a:pt x="1" y="67"/>
                    <a:pt x="0" y="66"/>
                    <a:pt x="0" y="64"/>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39" name="Google Shape;39;p10"/>
            <p:cNvSpPr/>
            <p:nvPr/>
          </p:nvSpPr>
          <p:spPr>
            <a:xfrm>
              <a:off x="4175125" y="249238"/>
              <a:ext cx="660400" cy="458788"/>
            </a:xfrm>
            <a:custGeom>
              <a:rect b="b" l="l" r="r" t="t"/>
              <a:pathLst>
                <a:path extrusionOk="0" h="138" w="200">
                  <a:moveTo>
                    <a:pt x="128" y="101"/>
                  </a:moveTo>
                  <a:cubicBezTo>
                    <a:pt x="100" y="20"/>
                    <a:pt x="100" y="20"/>
                    <a:pt x="100" y="20"/>
                  </a:cubicBezTo>
                  <a:cubicBezTo>
                    <a:pt x="71" y="101"/>
                    <a:pt x="71" y="101"/>
                    <a:pt x="71" y="101"/>
                  </a:cubicBezTo>
                  <a:cubicBezTo>
                    <a:pt x="71" y="102"/>
                    <a:pt x="70" y="103"/>
                    <a:pt x="69" y="104"/>
                  </a:cubicBezTo>
                  <a:cubicBezTo>
                    <a:pt x="11" y="136"/>
                    <a:pt x="11" y="136"/>
                    <a:pt x="11" y="136"/>
                  </a:cubicBezTo>
                  <a:cubicBezTo>
                    <a:pt x="9" y="137"/>
                    <a:pt x="6" y="137"/>
                    <a:pt x="5" y="135"/>
                  </a:cubicBezTo>
                  <a:cubicBezTo>
                    <a:pt x="1" y="129"/>
                    <a:pt x="1" y="129"/>
                    <a:pt x="1" y="129"/>
                  </a:cubicBezTo>
                  <a:cubicBezTo>
                    <a:pt x="0" y="126"/>
                    <a:pt x="1" y="124"/>
                    <a:pt x="3" y="122"/>
                  </a:cubicBezTo>
                  <a:cubicBezTo>
                    <a:pt x="56" y="93"/>
                    <a:pt x="56" y="93"/>
                    <a:pt x="56" y="93"/>
                  </a:cubicBezTo>
                  <a:cubicBezTo>
                    <a:pt x="57" y="92"/>
                    <a:pt x="57" y="91"/>
                    <a:pt x="58" y="90"/>
                  </a:cubicBezTo>
                  <a:cubicBezTo>
                    <a:pt x="89" y="3"/>
                    <a:pt x="89" y="3"/>
                    <a:pt x="89" y="3"/>
                  </a:cubicBezTo>
                  <a:cubicBezTo>
                    <a:pt x="90" y="1"/>
                    <a:pt x="91" y="0"/>
                    <a:pt x="93" y="0"/>
                  </a:cubicBezTo>
                  <a:cubicBezTo>
                    <a:pt x="106" y="0"/>
                    <a:pt x="106" y="0"/>
                    <a:pt x="106" y="0"/>
                  </a:cubicBezTo>
                  <a:cubicBezTo>
                    <a:pt x="108" y="0"/>
                    <a:pt x="110" y="1"/>
                    <a:pt x="111" y="3"/>
                  </a:cubicBezTo>
                  <a:cubicBezTo>
                    <a:pt x="142" y="90"/>
                    <a:pt x="142" y="90"/>
                    <a:pt x="142" y="90"/>
                  </a:cubicBezTo>
                  <a:cubicBezTo>
                    <a:pt x="142" y="91"/>
                    <a:pt x="143" y="92"/>
                    <a:pt x="144" y="93"/>
                  </a:cubicBezTo>
                  <a:cubicBezTo>
                    <a:pt x="197" y="122"/>
                    <a:pt x="197" y="122"/>
                    <a:pt x="197" y="122"/>
                  </a:cubicBezTo>
                  <a:cubicBezTo>
                    <a:pt x="199" y="124"/>
                    <a:pt x="200" y="126"/>
                    <a:pt x="199" y="129"/>
                  </a:cubicBezTo>
                  <a:cubicBezTo>
                    <a:pt x="195" y="135"/>
                    <a:pt x="195" y="135"/>
                    <a:pt x="195" y="135"/>
                  </a:cubicBezTo>
                  <a:cubicBezTo>
                    <a:pt x="193" y="137"/>
                    <a:pt x="191" y="138"/>
                    <a:pt x="188" y="136"/>
                  </a:cubicBezTo>
                  <a:cubicBezTo>
                    <a:pt x="130" y="103"/>
                    <a:pt x="130" y="103"/>
                    <a:pt x="130" y="103"/>
                  </a:cubicBezTo>
                  <a:cubicBezTo>
                    <a:pt x="129" y="103"/>
                    <a:pt x="129" y="102"/>
                    <a:pt x="128" y="101"/>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40" name="Shape 40"/>
        <p:cNvGrpSpPr/>
        <p:nvPr/>
      </p:nvGrpSpPr>
      <p:grpSpPr>
        <a:xfrm>
          <a:off x="0" y="0"/>
          <a:ext cx="0" cy="0"/>
          <a:chOff x="0" y="0"/>
          <a:chExt cx="0" cy="0"/>
        </a:xfrm>
      </p:grpSpPr>
      <p:sp>
        <p:nvSpPr>
          <p:cNvPr id="41" name="Google Shape;41;p11"/>
          <p:cNvSpPr txBox="1"/>
          <p:nvPr>
            <p:ph idx="12" type="sldNum"/>
          </p:nvPr>
        </p:nvSpPr>
        <p:spPr>
          <a:xfrm>
            <a:off x="7004788" y="9465147"/>
            <a:ext cx="453600" cy="7989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pic>
        <p:nvPicPr>
          <p:cNvPr id="42" name="Google Shape;42;p11"/>
          <p:cNvPicPr preferRelativeResize="0"/>
          <p:nvPr/>
        </p:nvPicPr>
        <p:blipFill rotWithShape="1">
          <a:blip r:embed="rId2">
            <a:alphaModFix/>
          </a:blip>
          <a:srcRect b="0" l="0" r="0" t="0"/>
          <a:stretch/>
        </p:blipFill>
        <p:spPr>
          <a:xfrm>
            <a:off x="0" y="0"/>
            <a:ext cx="7560000" cy="10440000"/>
          </a:xfrm>
          <a:prstGeom prst="rect">
            <a:avLst/>
          </a:prstGeom>
          <a:noFill/>
          <a:ln>
            <a:noFill/>
          </a:ln>
        </p:spPr>
      </p:pic>
      <p:pic>
        <p:nvPicPr>
          <p:cNvPr id="43" name="Google Shape;43;p11"/>
          <p:cNvPicPr preferRelativeResize="0"/>
          <p:nvPr/>
        </p:nvPicPr>
        <p:blipFill rotWithShape="1">
          <a:blip r:embed="rId3">
            <a:alphaModFix/>
          </a:blip>
          <a:srcRect b="0" l="0" r="0" t="0"/>
          <a:stretch/>
        </p:blipFill>
        <p:spPr>
          <a:xfrm>
            <a:off x="6703194" y="-9"/>
            <a:ext cx="856800" cy="856800"/>
          </a:xfrm>
          <a:prstGeom prst="rect">
            <a:avLst/>
          </a:prstGeom>
          <a:noFill/>
          <a:ln>
            <a:noFill/>
          </a:ln>
        </p:spPr>
      </p:pic>
      <p:sp>
        <p:nvSpPr>
          <p:cNvPr id="44" name="Google Shape;44;p11"/>
          <p:cNvSpPr/>
          <p:nvPr/>
        </p:nvSpPr>
        <p:spPr>
          <a:xfrm>
            <a:off x="320850" y="2103700"/>
            <a:ext cx="6918300" cy="75939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11"/>
          <p:cNvSpPr txBox="1"/>
          <p:nvPr/>
        </p:nvSpPr>
        <p:spPr>
          <a:xfrm>
            <a:off x="257700" y="10085950"/>
            <a:ext cx="856800" cy="29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 sz="1400" u="none" cap="none" strike="noStrike">
                <a:solidFill>
                  <a:srgbClr val="FFFFFF"/>
                </a:solidFill>
                <a:latin typeface="Tahoma"/>
                <a:ea typeface="Tahoma"/>
                <a:cs typeface="Tahoma"/>
                <a:sym typeface="Tahoma"/>
              </a:rPr>
              <a:t>arts.eu</a:t>
            </a:r>
            <a:endParaRPr b="1" i="0" sz="1400" u="none" cap="none" strike="noStrike">
              <a:solidFill>
                <a:srgbClr val="FFFFFF"/>
              </a:solidFill>
              <a:latin typeface="Tahoma"/>
              <a:ea typeface="Tahoma"/>
              <a:cs typeface="Tahoma"/>
              <a:sym typeface="Tahoma"/>
            </a:endParaRPr>
          </a:p>
        </p:txBody>
      </p:sp>
      <p:sp>
        <p:nvSpPr>
          <p:cNvPr id="46" name="Google Shape;46;p11"/>
          <p:cNvSpPr txBox="1"/>
          <p:nvPr>
            <p:ph type="title"/>
          </p:nvPr>
        </p:nvSpPr>
        <p:spPr>
          <a:xfrm>
            <a:off x="257705" y="1288800"/>
            <a:ext cx="7044600" cy="1162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2400"/>
              <a:buNone/>
              <a:defRPr sz="2400">
                <a:solidFill>
                  <a:srgbClr val="FFFFFF"/>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7" name="Google Shape;47;p11"/>
          <p:cNvSpPr txBox="1"/>
          <p:nvPr>
            <p:ph idx="1" type="body"/>
          </p:nvPr>
        </p:nvSpPr>
        <p:spPr>
          <a:xfrm>
            <a:off x="257700" y="2339225"/>
            <a:ext cx="3306900" cy="68304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Clr>
                <a:srgbClr val="000000"/>
              </a:buClr>
              <a:buSzPts val="1300"/>
              <a:buFont typeface="Tahoma"/>
              <a:buChar char="●"/>
              <a:defRPr sz="1300">
                <a:solidFill>
                  <a:srgbClr val="000000"/>
                </a:solidFill>
                <a:latin typeface="Tahoma"/>
                <a:ea typeface="Tahoma"/>
                <a:cs typeface="Tahoma"/>
                <a:sym typeface="Tahoma"/>
              </a:defRPr>
            </a:lvl1pPr>
            <a:lvl2pPr indent="-311150" lvl="1" marL="914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2pPr>
            <a:lvl3pPr indent="-311150" lvl="2" marL="1371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3pPr>
            <a:lvl4pPr indent="-311150" lvl="3" marL="18288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4pPr>
            <a:lvl5pPr indent="-311150" lvl="4" marL="22860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5pPr>
            <a:lvl6pPr indent="-311150" lvl="5" marL="27432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6pPr>
            <a:lvl7pPr indent="-311150" lvl="6" marL="3200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7pPr>
            <a:lvl8pPr indent="-311150" lvl="7" marL="3657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8pPr>
            <a:lvl9pPr indent="-311150" lvl="8" marL="4114800" algn="l">
              <a:lnSpc>
                <a:spcPct val="115000"/>
              </a:lnSpc>
              <a:spcBef>
                <a:spcPts val="1600"/>
              </a:spcBef>
              <a:spcAft>
                <a:spcPts val="1600"/>
              </a:spcAft>
              <a:buClr>
                <a:srgbClr val="000000"/>
              </a:buClr>
              <a:buSzPts val="1300"/>
              <a:buFont typeface="Tahoma"/>
              <a:buChar char="■"/>
              <a:defRPr sz="1300">
                <a:solidFill>
                  <a:srgbClr val="000000"/>
                </a:solidFill>
                <a:latin typeface="Tahoma"/>
                <a:ea typeface="Tahoma"/>
                <a:cs typeface="Tahoma"/>
                <a:sym typeface="Tahoma"/>
              </a:defRPr>
            </a:lvl9pPr>
          </a:lstStyle>
          <a:p/>
        </p:txBody>
      </p:sp>
      <p:sp>
        <p:nvSpPr>
          <p:cNvPr id="48" name="Google Shape;48;p11"/>
          <p:cNvSpPr txBox="1"/>
          <p:nvPr>
            <p:ph idx="2" type="body"/>
          </p:nvPr>
        </p:nvSpPr>
        <p:spPr>
          <a:xfrm>
            <a:off x="3995300" y="2339225"/>
            <a:ext cx="3000600" cy="16320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Clr>
                <a:srgbClr val="000000"/>
              </a:buClr>
              <a:buSzPts val="1300"/>
              <a:buFont typeface="Tahoma"/>
              <a:buChar char="●"/>
              <a:defRPr sz="1300">
                <a:solidFill>
                  <a:srgbClr val="000000"/>
                </a:solidFill>
                <a:latin typeface="Tahoma"/>
                <a:ea typeface="Tahoma"/>
                <a:cs typeface="Tahoma"/>
                <a:sym typeface="Tahoma"/>
              </a:defRPr>
            </a:lvl1pPr>
            <a:lvl2pPr indent="-311150" lvl="1" marL="914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2pPr>
            <a:lvl3pPr indent="-311150" lvl="2" marL="1371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3pPr>
            <a:lvl4pPr indent="-311150" lvl="3" marL="18288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4pPr>
            <a:lvl5pPr indent="-311150" lvl="4" marL="22860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5pPr>
            <a:lvl6pPr indent="-311150" lvl="5" marL="27432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6pPr>
            <a:lvl7pPr indent="-311150" lvl="6" marL="3200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7pPr>
            <a:lvl8pPr indent="-311150" lvl="7" marL="3657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8pPr>
            <a:lvl9pPr indent="-311150" lvl="8" marL="4114800" algn="l">
              <a:lnSpc>
                <a:spcPct val="115000"/>
              </a:lnSpc>
              <a:spcBef>
                <a:spcPts val="1600"/>
              </a:spcBef>
              <a:spcAft>
                <a:spcPts val="1600"/>
              </a:spcAft>
              <a:buClr>
                <a:srgbClr val="000000"/>
              </a:buClr>
              <a:buSzPts val="1300"/>
              <a:buFont typeface="Tahoma"/>
              <a:buChar char="■"/>
              <a:defRPr sz="1300">
                <a:solidFill>
                  <a:srgbClr val="000000"/>
                </a:solidFill>
                <a:latin typeface="Tahoma"/>
                <a:ea typeface="Tahoma"/>
                <a:cs typeface="Tahoma"/>
                <a:sym typeface="Tahoma"/>
              </a:defRPr>
            </a:lvl9pPr>
          </a:lstStyle>
          <a:p/>
        </p:txBody>
      </p:sp>
      <p:sp>
        <p:nvSpPr>
          <p:cNvPr id="49" name="Google Shape;49;p11"/>
          <p:cNvSpPr txBox="1"/>
          <p:nvPr>
            <p:ph idx="3" type="body"/>
          </p:nvPr>
        </p:nvSpPr>
        <p:spPr>
          <a:xfrm>
            <a:off x="3995300" y="5154372"/>
            <a:ext cx="3306900" cy="40152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Clr>
                <a:srgbClr val="000000"/>
              </a:buClr>
              <a:buSzPts val="1300"/>
              <a:buFont typeface="Tahoma"/>
              <a:buChar char="●"/>
              <a:defRPr sz="1300">
                <a:solidFill>
                  <a:srgbClr val="000000"/>
                </a:solidFill>
                <a:latin typeface="Tahoma"/>
                <a:ea typeface="Tahoma"/>
                <a:cs typeface="Tahoma"/>
                <a:sym typeface="Tahoma"/>
              </a:defRPr>
            </a:lvl1pPr>
            <a:lvl2pPr indent="-311150" lvl="1" marL="914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2pPr>
            <a:lvl3pPr indent="-311150" lvl="2" marL="1371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3pPr>
            <a:lvl4pPr indent="-311150" lvl="3" marL="18288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4pPr>
            <a:lvl5pPr indent="-311150" lvl="4" marL="22860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5pPr>
            <a:lvl6pPr indent="-311150" lvl="5" marL="27432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6pPr>
            <a:lvl7pPr indent="-311150" lvl="6" marL="3200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7pPr>
            <a:lvl8pPr indent="-311150" lvl="7" marL="3657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8pPr>
            <a:lvl9pPr indent="-311150" lvl="8" marL="4114800" algn="l">
              <a:lnSpc>
                <a:spcPct val="115000"/>
              </a:lnSpc>
              <a:spcBef>
                <a:spcPts val="1600"/>
              </a:spcBef>
              <a:spcAft>
                <a:spcPts val="1600"/>
              </a:spcAft>
              <a:buClr>
                <a:srgbClr val="000000"/>
              </a:buClr>
              <a:buSzPts val="1300"/>
              <a:buFont typeface="Tahoma"/>
              <a:buChar char="■"/>
              <a:defRPr sz="1300">
                <a:solidFill>
                  <a:srgbClr val="000000"/>
                </a:solidFill>
                <a:latin typeface="Tahoma"/>
                <a:ea typeface="Tahoma"/>
                <a:cs typeface="Tahoma"/>
                <a:sym typeface="Tahoma"/>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1">
  <p:cSld name="TITLE_AND_BODY_1">
    <p:spTree>
      <p:nvGrpSpPr>
        <p:cNvPr id="50" name="Shape 50"/>
        <p:cNvGrpSpPr/>
        <p:nvPr/>
      </p:nvGrpSpPr>
      <p:grpSpPr>
        <a:xfrm>
          <a:off x="0" y="0"/>
          <a:ext cx="0" cy="0"/>
          <a:chOff x="0" y="0"/>
          <a:chExt cx="0" cy="0"/>
        </a:xfrm>
      </p:grpSpPr>
      <p:sp>
        <p:nvSpPr>
          <p:cNvPr id="51" name="Google Shape;51;p12"/>
          <p:cNvSpPr txBox="1"/>
          <p:nvPr>
            <p:ph idx="12" type="sldNum"/>
          </p:nvPr>
        </p:nvSpPr>
        <p:spPr>
          <a:xfrm>
            <a:off x="7004788" y="9465147"/>
            <a:ext cx="453600" cy="7989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pic>
        <p:nvPicPr>
          <p:cNvPr id="52" name="Google Shape;52;p12"/>
          <p:cNvPicPr preferRelativeResize="0"/>
          <p:nvPr/>
        </p:nvPicPr>
        <p:blipFill rotWithShape="1">
          <a:blip r:embed="rId2">
            <a:alphaModFix/>
          </a:blip>
          <a:srcRect b="0" l="0" r="0" t="0"/>
          <a:stretch/>
        </p:blipFill>
        <p:spPr>
          <a:xfrm>
            <a:off x="0" y="0"/>
            <a:ext cx="7560000" cy="10440000"/>
          </a:xfrm>
          <a:prstGeom prst="rect">
            <a:avLst/>
          </a:prstGeom>
          <a:noFill/>
          <a:ln>
            <a:noFill/>
          </a:ln>
        </p:spPr>
      </p:pic>
      <p:pic>
        <p:nvPicPr>
          <p:cNvPr id="53" name="Google Shape;53;p12"/>
          <p:cNvPicPr preferRelativeResize="0"/>
          <p:nvPr/>
        </p:nvPicPr>
        <p:blipFill rotWithShape="1">
          <a:blip r:embed="rId3">
            <a:alphaModFix/>
          </a:blip>
          <a:srcRect b="0" l="0" r="0" t="0"/>
          <a:stretch/>
        </p:blipFill>
        <p:spPr>
          <a:xfrm>
            <a:off x="6703194" y="-9"/>
            <a:ext cx="856800" cy="856800"/>
          </a:xfrm>
          <a:prstGeom prst="rect">
            <a:avLst/>
          </a:prstGeom>
          <a:noFill/>
          <a:ln>
            <a:noFill/>
          </a:ln>
        </p:spPr>
      </p:pic>
      <p:sp>
        <p:nvSpPr>
          <p:cNvPr id="54" name="Google Shape;54;p12"/>
          <p:cNvSpPr/>
          <p:nvPr/>
        </p:nvSpPr>
        <p:spPr>
          <a:xfrm>
            <a:off x="320850" y="2103700"/>
            <a:ext cx="6918300" cy="75939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12"/>
          <p:cNvSpPr txBox="1"/>
          <p:nvPr/>
        </p:nvSpPr>
        <p:spPr>
          <a:xfrm>
            <a:off x="257700" y="10085950"/>
            <a:ext cx="856800" cy="29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 sz="1400" u="none" cap="none" strike="noStrike">
                <a:solidFill>
                  <a:srgbClr val="FFFFFF"/>
                </a:solidFill>
                <a:latin typeface="Tahoma"/>
                <a:ea typeface="Tahoma"/>
                <a:cs typeface="Tahoma"/>
                <a:sym typeface="Tahoma"/>
              </a:rPr>
              <a:t>arts.eu</a:t>
            </a:r>
            <a:endParaRPr b="1" i="0" sz="1400" u="none" cap="none" strike="noStrike">
              <a:solidFill>
                <a:srgbClr val="FFFFFF"/>
              </a:solidFill>
              <a:latin typeface="Tahoma"/>
              <a:ea typeface="Tahoma"/>
              <a:cs typeface="Tahoma"/>
              <a:sym typeface="Tahoma"/>
            </a:endParaRPr>
          </a:p>
        </p:txBody>
      </p:sp>
      <p:sp>
        <p:nvSpPr>
          <p:cNvPr id="56" name="Google Shape;56;p12"/>
          <p:cNvSpPr txBox="1"/>
          <p:nvPr>
            <p:ph type="title"/>
          </p:nvPr>
        </p:nvSpPr>
        <p:spPr>
          <a:xfrm>
            <a:off x="257705" y="1288800"/>
            <a:ext cx="7044600" cy="1162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2400"/>
              <a:buNone/>
              <a:defRPr sz="2400">
                <a:solidFill>
                  <a:srgbClr val="FFFFFF"/>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57" name="Google Shape;57;p12"/>
          <p:cNvSpPr txBox="1"/>
          <p:nvPr>
            <p:ph idx="1" type="body"/>
          </p:nvPr>
        </p:nvSpPr>
        <p:spPr>
          <a:xfrm>
            <a:off x="476100" y="2339225"/>
            <a:ext cx="6826200" cy="14835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Clr>
                <a:srgbClr val="000000"/>
              </a:buClr>
              <a:buSzPts val="1300"/>
              <a:buFont typeface="Tahoma"/>
              <a:buChar char="●"/>
              <a:defRPr sz="1300">
                <a:solidFill>
                  <a:srgbClr val="000000"/>
                </a:solidFill>
                <a:latin typeface="Tahoma"/>
                <a:ea typeface="Tahoma"/>
                <a:cs typeface="Tahoma"/>
                <a:sym typeface="Tahoma"/>
              </a:defRPr>
            </a:lvl1pPr>
            <a:lvl2pPr indent="-311150" lvl="1" marL="914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2pPr>
            <a:lvl3pPr indent="-311150" lvl="2" marL="1371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3pPr>
            <a:lvl4pPr indent="-311150" lvl="3" marL="18288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4pPr>
            <a:lvl5pPr indent="-311150" lvl="4" marL="22860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5pPr>
            <a:lvl6pPr indent="-311150" lvl="5" marL="27432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6pPr>
            <a:lvl7pPr indent="-311150" lvl="6" marL="3200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7pPr>
            <a:lvl8pPr indent="-311150" lvl="7" marL="3657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8pPr>
            <a:lvl9pPr indent="-311150" lvl="8" marL="4114800" algn="l">
              <a:lnSpc>
                <a:spcPct val="115000"/>
              </a:lnSpc>
              <a:spcBef>
                <a:spcPts val="1600"/>
              </a:spcBef>
              <a:spcAft>
                <a:spcPts val="1600"/>
              </a:spcAft>
              <a:buClr>
                <a:srgbClr val="000000"/>
              </a:buClr>
              <a:buSzPts val="1300"/>
              <a:buFont typeface="Tahoma"/>
              <a:buChar char="■"/>
              <a:defRPr sz="1300">
                <a:solidFill>
                  <a:srgbClr val="000000"/>
                </a:solidFill>
                <a:latin typeface="Tahoma"/>
                <a:ea typeface="Tahoma"/>
                <a:cs typeface="Tahoma"/>
                <a:sym typeface="Tahoma"/>
              </a:defRPr>
            </a:lvl9pPr>
          </a:lstStyle>
          <a:p/>
        </p:txBody>
      </p:sp>
      <p:sp>
        <p:nvSpPr>
          <p:cNvPr id="58" name="Google Shape;58;p12"/>
          <p:cNvSpPr txBox="1"/>
          <p:nvPr>
            <p:ph idx="2" type="body"/>
          </p:nvPr>
        </p:nvSpPr>
        <p:spPr>
          <a:xfrm>
            <a:off x="3995300" y="3939413"/>
            <a:ext cx="3306900" cy="52302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Clr>
                <a:srgbClr val="000000"/>
              </a:buClr>
              <a:buSzPts val="1300"/>
              <a:buFont typeface="Tahoma"/>
              <a:buChar char="●"/>
              <a:defRPr sz="1300">
                <a:solidFill>
                  <a:srgbClr val="000000"/>
                </a:solidFill>
                <a:latin typeface="Tahoma"/>
                <a:ea typeface="Tahoma"/>
                <a:cs typeface="Tahoma"/>
                <a:sym typeface="Tahoma"/>
              </a:defRPr>
            </a:lvl1pPr>
            <a:lvl2pPr indent="-311150" lvl="1" marL="914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2pPr>
            <a:lvl3pPr indent="-311150" lvl="2" marL="1371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3pPr>
            <a:lvl4pPr indent="-311150" lvl="3" marL="18288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4pPr>
            <a:lvl5pPr indent="-311150" lvl="4" marL="22860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5pPr>
            <a:lvl6pPr indent="-311150" lvl="5" marL="27432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6pPr>
            <a:lvl7pPr indent="-311150" lvl="6" marL="3200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7pPr>
            <a:lvl8pPr indent="-311150" lvl="7" marL="3657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8pPr>
            <a:lvl9pPr indent="-311150" lvl="8" marL="4114800" algn="l">
              <a:lnSpc>
                <a:spcPct val="115000"/>
              </a:lnSpc>
              <a:spcBef>
                <a:spcPts val="1600"/>
              </a:spcBef>
              <a:spcAft>
                <a:spcPts val="1600"/>
              </a:spcAft>
              <a:buClr>
                <a:srgbClr val="000000"/>
              </a:buClr>
              <a:buSzPts val="1300"/>
              <a:buFont typeface="Tahoma"/>
              <a:buChar char="■"/>
              <a:defRPr sz="1300">
                <a:solidFill>
                  <a:srgbClr val="000000"/>
                </a:solidFill>
                <a:latin typeface="Tahoma"/>
                <a:ea typeface="Tahoma"/>
                <a:cs typeface="Tahoma"/>
                <a:sym typeface="Tahoma"/>
              </a:defRPr>
            </a:lvl9pPr>
          </a:lstStyle>
          <a:p/>
        </p:txBody>
      </p:sp>
      <p:sp>
        <p:nvSpPr>
          <p:cNvPr id="59" name="Google Shape;59;p12"/>
          <p:cNvSpPr txBox="1"/>
          <p:nvPr>
            <p:ph idx="3" type="body"/>
          </p:nvPr>
        </p:nvSpPr>
        <p:spPr>
          <a:xfrm>
            <a:off x="410100" y="3971225"/>
            <a:ext cx="3080700" cy="5198400"/>
          </a:xfrm>
          <a:prstGeom prst="rect">
            <a:avLst/>
          </a:prstGeom>
          <a:noFill/>
          <a:ln>
            <a:noFill/>
          </a:ln>
        </p:spPr>
        <p:txBody>
          <a:bodyPr anchorCtr="0" anchor="t" bIns="91425" lIns="91425" spcFirstLastPara="1" rIns="91425" wrap="square" tIns="91425">
            <a:noAutofit/>
          </a:bodyPr>
          <a:lstStyle>
            <a:lvl1pPr indent="-311150" lvl="0" marL="457200" algn="l">
              <a:lnSpc>
                <a:spcPct val="115000"/>
              </a:lnSpc>
              <a:spcBef>
                <a:spcPts val="0"/>
              </a:spcBef>
              <a:spcAft>
                <a:spcPts val="0"/>
              </a:spcAft>
              <a:buClr>
                <a:srgbClr val="000000"/>
              </a:buClr>
              <a:buSzPts val="1300"/>
              <a:buFont typeface="Tahoma"/>
              <a:buChar char="●"/>
              <a:defRPr sz="1300">
                <a:solidFill>
                  <a:srgbClr val="000000"/>
                </a:solidFill>
                <a:latin typeface="Tahoma"/>
                <a:ea typeface="Tahoma"/>
                <a:cs typeface="Tahoma"/>
                <a:sym typeface="Tahoma"/>
              </a:defRPr>
            </a:lvl1pPr>
            <a:lvl2pPr indent="-311150" lvl="1" marL="914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2pPr>
            <a:lvl3pPr indent="-311150" lvl="2" marL="1371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3pPr>
            <a:lvl4pPr indent="-311150" lvl="3" marL="18288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4pPr>
            <a:lvl5pPr indent="-311150" lvl="4" marL="22860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5pPr>
            <a:lvl6pPr indent="-311150" lvl="5" marL="27432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6pPr>
            <a:lvl7pPr indent="-311150" lvl="6" marL="32004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7pPr>
            <a:lvl8pPr indent="-311150" lvl="7" marL="3657600" algn="l">
              <a:lnSpc>
                <a:spcPct val="115000"/>
              </a:lnSpc>
              <a:spcBef>
                <a:spcPts val="1600"/>
              </a:spcBef>
              <a:spcAft>
                <a:spcPts val="0"/>
              </a:spcAft>
              <a:buClr>
                <a:srgbClr val="000000"/>
              </a:buClr>
              <a:buSzPts val="1300"/>
              <a:buFont typeface="Tahoma"/>
              <a:buChar char="○"/>
              <a:defRPr sz="1300">
                <a:solidFill>
                  <a:srgbClr val="000000"/>
                </a:solidFill>
                <a:latin typeface="Tahoma"/>
                <a:ea typeface="Tahoma"/>
                <a:cs typeface="Tahoma"/>
                <a:sym typeface="Tahoma"/>
              </a:defRPr>
            </a:lvl8pPr>
            <a:lvl9pPr indent="-311150" lvl="8" marL="4114800" algn="l">
              <a:lnSpc>
                <a:spcPct val="115000"/>
              </a:lnSpc>
              <a:spcBef>
                <a:spcPts val="1600"/>
              </a:spcBef>
              <a:spcAft>
                <a:spcPts val="1600"/>
              </a:spcAft>
              <a:buClr>
                <a:srgbClr val="000000"/>
              </a:buClr>
              <a:buSzPts val="1300"/>
              <a:buFont typeface="Tahoma"/>
              <a:buChar char="■"/>
              <a:defRPr sz="1300">
                <a:solidFill>
                  <a:srgbClr val="000000"/>
                </a:solidFill>
                <a:latin typeface="Tahoma"/>
                <a:ea typeface="Tahoma"/>
                <a:cs typeface="Tahoma"/>
                <a:sym typeface="Tahoma"/>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60" name="Shape 60"/>
        <p:cNvGrpSpPr/>
        <p:nvPr/>
      </p:nvGrpSpPr>
      <p:grpSpPr>
        <a:xfrm>
          <a:off x="0" y="0"/>
          <a:ext cx="0" cy="0"/>
          <a:chOff x="0" y="0"/>
          <a:chExt cx="0" cy="0"/>
        </a:xfrm>
      </p:grpSpPr>
      <p:pic>
        <p:nvPicPr>
          <p:cNvPr id="61" name="Google Shape;61;p13"/>
          <p:cNvPicPr preferRelativeResize="0"/>
          <p:nvPr/>
        </p:nvPicPr>
        <p:blipFill rotWithShape="1">
          <a:blip r:embed="rId2">
            <a:alphaModFix/>
          </a:blip>
          <a:srcRect b="0" l="0" r="0" t="0"/>
          <a:stretch/>
        </p:blipFill>
        <p:spPr>
          <a:xfrm>
            <a:off x="0" y="0"/>
            <a:ext cx="7560000" cy="856798"/>
          </a:xfrm>
          <a:prstGeom prst="rect">
            <a:avLst/>
          </a:prstGeom>
          <a:noFill/>
          <a:ln>
            <a:noFill/>
          </a:ln>
        </p:spPr>
      </p:pic>
      <p:pic>
        <p:nvPicPr>
          <p:cNvPr id="62" name="Google Shape;62;p13"/>
          <p:cNvPicPr preferRelativeResize="0"/>
          <p:nvPr/>
        </p:nvPicPr>
        <p:blipFill rotWithShape="1">
          <a:blip r:embed="rId3">
            <a:alphaModFix/>
          </a:blip>
          <a:srcRect b="0" l="0" r="0" t="0"/>
          <a:stretch/>
        </p:blipFill>
        <p:spPr>
          <a:xfrm>
            <a:off x="6703194" y="-9"/>
            <a:ext cx="856800" cy="856800"/>
          </a:xfrm>
          <a:prstGeom prst="rect">
            <a:avLst/>
          </a:prstGeom>
          <a:noFill/>
          <a:ln>
            <a:noFill/>
          </a:ln>
        </p:spPr>
      </p:pic>
      <p:pic>
        <p:nvPicPr>
          <p:cNvPr id="63" name="Google Shape;63;p13"/>
          <p:cNvPicPr preferRelativeResize="0"/>
          <p:nvPr/>
        </p:nvPicPr>
        <p:blipFill rotWithShape="1">
          <a:blip r:embed="rId2">
            <a:alphaModFix/>
          </a:blip>
          <a:srcRect b="0" l="0" r="0" t="0"/>
          <a:stretch/>
        </p:blipFill>
        <p:spPr>
          <a:xfrm>
            <a:off x="0" y="10148100"/>
            <a:ext cx="7560000" cy="291899"/>
          </a:xfrm>
          <a:prstGeom prst="rect">
            <a:avLst/>
          </a:prstGeom>
          <a:noFill/>
          <a:ln>
            <a:noFill/>
          </a:ln>
        </p:spPr>
      </p:pic>
      <p:sp>
        <p:nvSpPr>
          <p:cNvPr id="64" name="Google Shape;64;p13"/>
          <p:cNvSpPr txBox="1"/>
          <p:nvPr/>
        </p:nvSpPr>
        <p:spPr>
          <a:xfrm>
            <a:off x="257700" y="10085950"/>
            <a:ext cx="856800" cy="29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 sz="1400" u="none" cap="none" strike="noStrike">
                <a:solidFill>
                  <a:srgbClr val="FFFFFF"/>
                </a:solidFill>
                <a:latin typeface="Tahoma"/>
                <a:ea typeface="Tahoma"/>
                <a:cs typeface="Tahoma"/>
                <a:sym typeface="Tahoma"/>
              </a:rPr>
              <a:t>arts.eu</a:t>
            </a:r>
            <a:endParaRPr b="1" i="0" sz="1400" u="none" cap="none" strike="noStrike">
              <a:solidFill>
                <a:srgbClr val="FFFFFF"/>
              </a:solidFill>
              <a:latin typeface="Tahoma"/>
              <a:ea typeface="Tahoma"/>
              <a:cs typeface="Tahoma"/>
              <a:sym typeface="Tahoma"/>
            </a:endParaRPr>
          </a:p>
        </p:txBody>
      </p:sp>
      <p:sp>
        <p:nvSpPr>
          <p:cNvPr id="65" name="Google Shape;65;p13"/>
          <p:cNvSpPr txBox="1"/>
          <p:nvPr>
            <p:ph type="title"/>
          </p:nvPr>
        </p:nvSpPr>
        <p:spPr>
          <a:xfrm>
            <a:off x="257705" y="1288800"/>
            <a:ext cx="7044600" cy="1162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spTree>
      <p:nvGrpSpPr>
        <p:cNvPr id="66" name="Shape 66"/>
        <p:cNvGrpSpPr/>
        <p:nvPr/>
      </p:nvGrpSpPr>
      <p:grpSpPr>
        <a:xfrm>
          <a:off x="0" y="0"/>
          <a:ext cx="0" cy="0"/>
          <a:chOff x="0" y="0"/>
          <a:chExt cx="0" cy="0"/>
        </a:xfrm>
      </p:grpSpPr>
      <p:pic>
        <p:nvPicPr>
          <p:cNvPr id="67" name="Google Shape;67;p14"/>
          <p:cNvPicPr preferRelativeResize="0"/>
          <p:nvPr/>
        </p:nvPicPr>
        <p:blipFill rotWithShape="1">
          <a:blip r:embed="rId2">
            <a:alphaModFix/>
          </a:blip>
          <a:srcRect b="0" l="0" r="0" t="0"/>
          <a:stretch/>
        </p:blipFill>
        <p:spPr>
          <a:xfrm>
            <a:off x="0" y="0"/>
            <a:ext cx="7560000" cy="10440000"/>
          </a:xfrm>
          <a:prstGeom prst="rect">
            <a:avLst/>
          </a:prstGeom>
          <a:noFill/>
          <a:ln>
            <a:noFill/>
          </a:ln>
        </p:spPr>
      </p:pic>
      <p:sp>
        <p:nvSpPr>
          <p:cNvPr id="68" name="Google Shape;68;p14"/>
          <p:cNvSpPr txBox="1"/>
          <p:nvPr/>
        </p:nvSpPr>
        <p:spPr>
          <a:xfrm>
            <a:off x="408975" y="2339225"/>
            <a:ext cx="3155700" cy="6830400"/>
          </a:xfrm>
          <a:prstGeom prst="rect">
            <a:avLst/>
          </a:prstGeom>
          <a:solidFill>
            <a:srgbClr val="FFFFFF"/>
          </a:solid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Clr>
                <a:srgbClr val="000000"/>
              </a:buClr>
              <a:buSzPts val="1800"/>
              <a:buFont typeface="Arial"/>
              <a:buNone/>
            </a:pPr>
            <a:r>
              <a:rPr b="0" i="0" lang="de" sz="1300" u="none" cap="none" strike="noStrike">
                <a:solidFill>
                  <a:srgbClr val="000000"/>
                </a:solidFill>
                <a:latin typeface="Roboto"/>
                <a:ea typeface="Roboto"/>
                <a:cs typeface="Roboto"/>
                <a:sym typeface="Roboto"/>
              </a:rPr>
              <a:t>	</a:t>
            </a:r>
            <a:endParaRPr b="0" i="0" sz="1300" u="none" cap="none" strike="noStrike">
              <a:solidFill>
                <a:srgbClr val="000000"/>
              </a:solidFill>
              <a:latin typeface="Roboto"/>
              <a:ea typeface="Roboto"/>
              <a:cs typeface="Roboto"/>
              <a:sym typeface="Roboto"/>
            </a:endParaRPr>
          </a:p>
        </p:txBody>
      </p:sp>
      <p:sp>
        <p:nvSpPr>
          <p:cNvPr id="69" name="Google Shape;69;p14"/>
          <p:cNvSpPr txBox="1"/>
          <p:nvPr/>
        </p:nvSpPr>
        <p:spPr>
          <a:xfrm>
            <a:off x="347533" y="1771250"/>
            <a:ext cx="6981600" cy="7979100"/>
          </a:xfrm>
          <a:prstGeom prst="rect">
            <a:avLst/>
          </a:prstGeom>
          <a:solidFill>
            <a:srgbClr val="FFFFFF"/>
          </a:solid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300"/>
              <a:buFont typeface="Arial"/>
              <a:buNone/>
            </a:pPr>
            <a:r>
              <a:t/>
            </a:r>
            <a:endParaRPr b="0" i="0" sz="1300" u="none" cap="none" strike="noStrike">
              <a:solidFill>
                <a:srgbClr val="000000"/>
              </a:solidFill>
              <a:latin typeface="Roboto"/>
              <a:ea typeface="Roboto"/>
              <a:cs typeface="Roboto"/>
              <a:sym typeface="Roboto"/>
            </a:endParaRPr>
          </a:p>
          <a:p>
            <a:pPr indent="0" lvl="0" marL="0" marR="0" rtl="0" algn="l">
              <a:lnSpc>
                <a:spcPct val="115000"/>
              </a:lnSpc>
              <a:spcBef>
                <a:spcPts val="0"/>
              </a:spcBef>
              <a:spcAft>
                <a:spcPts val="1600"/>
              </a:spcAft>
              <a:buClr>
                <a:srgbClr val="000000"/>
              </a:buClr>
              <a:buSzPts val="1800"/>
              <a:buFont typeface="Arial"/>
              <a:buNone/>
            </a:pPr>
            <a:r>
              <a:t/>
            </a:r>
            <a:endParaRPr b="0" i="0" sz="1300" u="none" cap="none" strike="noStrike">
              <a:solidFill>
                <a:srgbClr val="000000"/>
              </a:solidFill>
              <a:latin typeface="Roboto"/>
              <a:ea typeface="Roboto"/>
              <a:cs typeface="Roboto"/>
              <a:sym typeface="Roboto"/>
            </a:endParaRPr>
          </a:p>
        </p:txBody>
      </p:sp>
      <p:pic>
        <p:nvPicPr>
          <p:cNvPr id="70" name="Google Shape;70;p14"/>
          <p:cNvPicPr preferRelativeResize="0"/>
          <p:nvPr/>
        </p:nvPicPr>
        <p:blipFill rotWithShape="1">
          <a:blip r:embed="rId3">
            <a:alphaModFix/>
          </a:blip>
          <a:srcRect b="0" l="0" r="0" t="0"/>
          <a:stretch/>
        </p:blipFill>
        <p:spPr>
          <a:xfrm>
            <a:off x="6703194" y="-9"/>
            <a:ext cx="856800" cy="856800"/>
          </a:xfrm>
          <a:prstGeom prst="rect">
            <a:avLst/>
          </a:prstGeom>
          <a:noFill/>
          <a:ln>
            <a:noFill/>
          </a:ln>
        </p:spPr>
      </p:pic>
      <p:sp>
        <p:nvSpPr>
          <p:cNvPr id="71" name="Google Shape;71;p14"/>
          <p:cNvSpPr txBox="1"/>
          <p:nvPr/>
        </p:nvSpPr>
        <p:spPr>
          <a:xfrm>
            <a:off x="257700" y="10085950"/>
            <a:ext cx="856800" cy="29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 sz="1400" u="none" cap="none" strike="noStrike">
                <a:solidFill>
                  <a:srgbClr val="FFFFFF"/>
                </a:solidFill>
                <a:latin typeface="Tahoma"/>
                <a:ea typeface="Tahoma"/>
                <a:cs typeface="Tahoma"/>
                <a:sym typeface="Tahoma"/>
              </a:rPr>
              <a:t>arts.eu</a:t>
            </a:r>
            <a:endParaRPr b="1" i="0" sz="1400" u="none" cap="none" strike="noStrike">
              <a:solidFill>
                <a:srgbClr val="FFFFFF"/>
              </a:solidFill>
              <a:latin typeface="Tahoma"/>
              <a:ea typeface="Tahoma"/>
              <a:cs typeface="Tahoma"/>
              <a:sym typeface="Tahoma"/>
            </a:endParaRPr>
          </a:p>
        </p:txBody>
      </p:sp>
      <p:sp>
        <p:nvSpPr>
          <p:cNvPr id="72" name="Google Shape;72;p14"/>
          <p:cNvSpPr txBox="1"/>
          <p:nvPr>
            <p:ph type="title"/>
          </p:nvPr>
        </p:nvSpPr>
        <p:spPr>
          <a:xfrm>
            <a:off x="257705" y="1288800"/>
            <a:ext cx="7044600" cy="1162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FFFFFF"/>
              </a:buClr>
              <a:buSzPts val="2400"/>
              <a:buNone/>
              <a:defRPr sz="2400">
                <a:solidFill>
                  <a:srgbClr val="FFFFFF"/>
                </a:solidFill>
              </a:defRPr>
            </a:lvl1pPr>
            <a:lvl2pPr lvl="1" algn="l">
              <a:lnSpc>
                <a:spcPct val="100000"/>
              </a:lnSpc>
              <a:spcBef>
                <a:spcPts val="0"/>
              </a:spcBef>
              <a:spcAft>
                <a:spcPts val="0"/>
              </a:spcAft>
              <a:buSzPts val="2800"/>
              <a:buFont typeface="Tahoma"/>
              <a:buNone/>
              <a:defRPr>
                <a:latin typeface="Tahoma"/>
                <a:ea typeface="Tahoma"/>
                <a:cs typeface="Tahoma"/>
                <a:sym typeface="Tahoma"/>
              </a:defRPr>
            </a:lvl2pPr>
            <a:lvl3pPr lvl="2" algn="l">
              <a:lnSpc>
                <a:spcPct val="100000"/>
              </a:lnSpc>
              <a:spcBef>
                <a:spcPts val="0"/>
              </a:spcBef>
              <a:spcAft>
                <a:spcPts val="0"/>
              </a:spcAft>
              <a:buSzPts val="2800"/>
              <a:buFont typeface="Tahoma"/>
              <a:buNone/>
              <a:defRPr>
                <a:latin typeface="Tahoma"/>
                <a:ea typeface="Tahoma"/>
                <a:cs typeface="Tahoma"/>
                <a:sym typeface="Tahoma"/>
              </a:defRPr>
            </a:lvl3pPr>
            <a:lvl4pPr lvl="3" algn="l">
              <a:lnSpc>
                <a:spcPct val="100000"/>
              </a:lnSpc>
              <a:spcBef>
                <a:spcPts val="0"/>
              </a:spcBef>
              <a:spcAft>
                <a:spcPts val="0"/>
              </a:spcAft>
              <a:buSzPts val="2800"/>
              <a:buFont typeface="Tahoma"/>
              <a:buNone/>
              <a:defRPr>
                <a:latin typeface="Tahoma"/>
                <a:ea typeface="Tahoma"/>
                <a:cs typeface="Tahoma"/>
                <a:sym typeface="Tahoma"/>
              </a:defRPr>
            </a:lvl4pPr>
            <a:lvl5pPr lvl="4" algn="l">
              <a:lnSpc>
                <a:spcPct val="100000"/>
              </a:lnSpc>
              <a:spcBef>
                <a:spcPts val="0"/>
              </a:spcBef>
              <a:spcAft>
                <a:spcPts val="0"/>
              </a:spcAft>
              <a:buSzPts val="2800"/>
              <a:buFont typeface="Tahoma"/>
              <a:buNone/>
              <a:defRPr>
                <a:latin typeface="Tahoma"/>
                <a:ea typeface="Tahoma"/>
                <a:cs typeface="Tahoma"/>
                <a:sym typeface="Tahoma"/>
              </a:defRPr>
            </a:lvl5pPr>
            <a:lvl6pPr lvl="5" algn="l">
              <a:lnSpc>
                <a:spcPct val="100000"/>
              </a:lnSpc>
              <a:spcBef>
                <a:spcPts val="0"/>
              </a:spcBef>
              <a:spcAft>
                <a:spcPts val="0"/>
              </a:spcAft>
              <a:buSzPts val="2800"/>
              <a:buFont typeface="Tahoma"/>
              <a:buNone/>
              <a:defRPr>
                <a:latin typeface="Tahoma"/>
                <a:ea typeface="Tahoma"/>
                <a:cs typeface="Tahoma"/>
                <a:sym typeface="Tahoma"/>
              </a:defRPr>
            </a:lvl6pPr>
            <a:lvl7pPr lvl="6" algn="l">
              <a:lnSpc>
                <a:spcPct val="100000"/>
              </a:lnSpc>
              <a:spcBef>
                <a:spcPts val="0"/>
              </a:spcBef>
              <a:spcAft>
                <a:spcPts val="0"/>
              </a:spcAft>
              <a:buSzPts val="2800"/>
              <a:buFont typeface="Tahoma"/>
              <a:buNone/>
              <a:defRPr>
                <a:latin typeface="Tahoma"/>
                <a:ea typeface="Tahoma"/>
                <a:cs typeface="Tahoma"/>
                <a:sym typeface="Tahoma"/>
              </a:defRPr>
            </a:lvl7pPr>
            <a:lvl8pPr lvl="7" algn="l">
              <a:lnSpc>
                <a:spcPct val="100000"/>
              </a:lnSpc>
              <a:spcBef>
                <a:spcPts val="0"/>
              </a:spcBef>
              <a:spcAft>
                <a:spcPts val="0"/>
              </a:spcAft>
              <a:buSzPts val="2800"/>
              <a:buFont typeface="Tahoma"/>
              <a:buNone/>
              <a:defRPr>
                <a:latin typeface="Tahoma"/>
                <a:ea typeface="Tahoma"/>
                <a:cs typeface="Tahoma"/>
                <a:sym typeface="Tahoma"/>
              </a:defRPr>
            </a:lvl8pPr>
            <a:lvl9pPr lvl="8" algn="l">
              <a:lnSpc>
                <a:spcPct val="100000"/>
              </a:lnSpc>
              <a:spcBef>
                <a:spcPts val="0"/>
              </a:spcBef>
              <a:spcAft>
                <a:spcPts val="0"/>
              </a:spcAft>
              <a:buSzPts val="2800"/>
              <a:buFont typeface="Tahoma"/>
              <a:buNone/>
              <a:defRPr>
                <a:latin typeface="Tahoma"/>
                <a:ea typeface="Tahoma"/>
                <a:cs typeface="Tahoma"/>
                <a:sym typeface="Tahoma"/>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8"/>
          <p:cNvSpPr txBox="1"/>
          <p:nvPr>
            <p:ph type="title"/>
          </p:nvPr>
        </p:nvSpPr>
        <p:spPr>
          <a:xfrm>
            <a:off x="257705" y="903288"/>
            <a:ext cx="7044600" cy="1162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Tahoma"/>
              <a:buNone/>
              <a:defRPr b="0" i="0" sz="2800" u="none" cap="none" strike="noStrike">
                <a:solidFill>
                  <a:schemeClr val="dk1"/>
                </a:solidFill>
                <a:latin typeface="Tahoma"/>
                <a:ea typeface="Tahoma"/>
                <a:cs typeface="Tahoma"/>
                <a:sym typeface="Tahoma"/>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8"/>
          <p:cNvSpPr txBox="1"/>
          <p:nvPr>
            <p:ph idx="1" type="body"/>
          </p:nvPr>
        </p:nvSpPr>
        <p:spPr>
          <a:xfrm>
            <a:off x="257705" y="2339232"/>
            <a:ext cx="7044600" cy="69345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rgbClr val="000000"/>
              </a:buClr>
              <a:buSzPts val="1800"/>
              <a:buFont typeface="Tahoma"/>
              <a:buChar char="●"/>
              <a:defRPr b="0" i="0" sz="1800" u="none" cap="none" strike="noStrike">
                <a:solidFill>
                  <a:srgbClr val="000000"/>
                </a:solidFill>
                <a:latin typeface="Tahoma"/>
                <a:ea typeface="Tahoma"/>
                <a:cs typeface="Tahoma"/>
                <a:sym typeface="Tahoma"/>
              </a:defRPr>
            </a:lvl1pPr>
            <a:lvl2pPr indent="-317500" lvl="1" marL="914400" marR="0" rtl="0" algn="l">
              <a:lnSpc>
                <a:spcPct val="115000"/>
              </a:lnSpc>
              <a:spcBef>
                <a:spcPts val="1600"/>
              </a:spcBef>
              <a:spcAft>
                <a:spcPts val="0"/>
              </a:spcAft>
              <a:buClr>
                <a:srgbClr val="000000"/>
              </a:buClr>
              <a:buSzPts val="1400"/>
              <a:buFont typeface="Tahoma"/>
              <a:buChar char="○"/>
              <a:defRPr b="0" i="0" sz="1400" u="none" cap="none" strike="noStrike">
                <a:solidFill>
                  <a:srgbClr val="000000"/>
                </a:solidFill>
                <a:latin typeface="Tahoma"/>
                <a:ea typeface="Tahoma"/>
                <a:cs typeface="Tahoma"/>
                <a:sym typeface="Tahoma"/>
              </a:defRPr>
            </a:lvl2pPr>
            <a:lvl3pPr indent="-317500" lvl="2" marL="1371600" marR="0" rtl="0" algn="l">
              <a:lnSpc>
                <a:spcPct val="115000"/>
              </a:lnSpc>
              <a:spcBef>
                <a:spcPts val="1600"/>
              </a:spcBef>
              <a:spcAft>
                <a:spcPts val="0"/>
              </a:spcAft>
              <a:buClr>
                <a:srgbClr val="000000"/>
              </a:buClr>
              <a:buSzPts val="1400"/>
              <a:buFont typeface="Tahoma"/>
              <a:buChar char="■"/>
              <a:defRPr b="0" i="0" sz="1400" u="none" cap="none" strike="noStrike">
                <a:solidFill>
                  <a:srgbClr val="000000"/>
                </a:solidFill>
                <a:latin typeface="Tahoma"/>
                <a:ea typeface="Tahoma"/>
                <a:cs typeface="Tahoma"/>
                <a:sym typeface="Tahoma"/>
              </a:defRPr>
            </a:lvl3pPr>
            <a:lvl4pPr indent="-317500" lvl="3" marL="1828800" marR="0" rtl="0" algn="l">
              <a:lnSpc>
                <a:spcPct val="115000"/>
              </a:lnSpc>
              <a:spcBef>
                <a:spcPts val="1600"/>
              </a:spcBef>
              <a:spcAft>
                <a:spcPts val="0"/>
              </a:spcAft>
              <a:buClr>
                <a:srgbClr val="000000"/>
              </a:buClr>
              <a:buSzPts val="1400"/>
              <a:buFont typeface="Tahoma"/>
              <a:buChar char="●"/>
              <a:defRPr b="0" i="0" sz="1400" u="none" cap="none" strike="noStrike">
                <a:solidFill>
                  <a:srgbClr val="000000"/>
                </a:solidFill>
                <a:latin typeface="Tahoma"/>
                <a:ea typeface="Tahoma"/>
                <a:cs typeface="Tahoma"/>
                <a:sym typeface="Tahoma"/>
              </a:defRPr>
            </a:lvl4pPr>
            <a:lvl5pPr indent="-317500" lvl="4" marL="2286000" marR="0" rtl="0" algn="l">
              <a:lnSpc>
                <a:spcPct val="115000"/>
              </a:lnSpc>
              <a:spcBef>
                <a:spcPts val="1600"/>
              </a:spcBef>
              <a:spcAft>
                <a:spcPts val="0"/>
              </a:spcAft>
              <a:buClr>
                <a:srgbClr val="000000"/>
              </a:buClr>
              <a:buSzPts val="1400"/>
              <a:buFont typeface="Tahoma"/>
              <a:buChar char="○"/>
              <a:defRPr b="0" i="0" sz="1400" u="none" cap="none" strike="noStrike">
                <a:solidFill>
                  <a:srgbClr val="000000"/>
                </a:solidFill>
                <a:latin typeface="Tahoma"/>
                <a:ea typeface="Tahoma"/>
                <a:cs typeface="Tahoma"/>
                <a:sym typeface="Tahoma"/>
              </a:defRPr>
            </a:lvl5pPr>
            <a:lvl6pPr indent="-317500" lvl="5" marL="2743200" marR="0" rtl="0" algn="l">
              <a:lnSpc>
                <a:spcPct val="115000"/>
              </a:lnSpc>
              <a:spcBef>
                <a:spcPts val="1600"/>
              </a:spcBef>
              <a:spcAft>
                <a:spcPts val="0"/>
              </a:spcAft>
              <a:buClr>
                <a:srgbClr val="000000"/>
              </a:buClr>
              <a:buSzPts val="1400"/>
              <a:buFont typeface="Tahoma"/>
              <a:buChar char="■"/>
              <a:defRPr b="0" i="0" sz="1400" u="none" cap="none" strike="noStrike">
                <a:solidFill>
                  <a:srgbClr val="000000"/>
                </a:solidFill>
                <a:latin typeface="Tahoma"/>
                <a:ea typeface="Tahoma"/>
                <a:cs typeface="Tahoma"/>
                <a:sym typeface="Tahoma"/>
              </a:defRPr>
            </a:lvl6pPr>
            <a:lvl7pPr indent="-317500" lvl="6" marL="3200400" marR="0" rtl="0" algn="l">
              <a:lnSpc>
                <a:spcPct val="115000"/>
              </a:lnSpc>
              <a:spcBef>
                <a:spcPts val="1600"/>
              </a:spcBef>
              <a:spcAft>
                <a:spcPts val="0"/>
              </a:spcAft>
              <a:buClr>
                <a:srgbClr val="000000"/>
              </a:buClr>
              <a:buSzPts val="1400"/>
              <a:buFont typeface="Tahoma"/>
              <a:buChar char="●"/>
              <a:defRPr b="0" i="0" sz="1400" u="none" cap="none" strike="noStrike">
                <a:solidFill>
                  <a:srgbClr val="000000"/>
                </a:solidFill>
                <a:latin typeface="Tahoma"/>
                <a:ea typeface="Tahoma"/>
                <a:cs typeface="Tahoma"/>
                <a:sym typeface="Tahoma"/>
              </a:defRPr>
            </a:lvl7pPr>
            <a:lvl8pPr indent="-317500" lvl="7" marL="3657600" marR="0" rtl="0" algn="l">
              <a:lnSpc>
                <a:spcPct val="115000"/>
              </a:lnSpc>
              <a:spcBef>
                <a:spcPts val="1600"/>
              </a:spcBef>
              <a:spcAft>
                <a:spcPts val="0"/>
              </a:spcAft>
              <a:buClr>
                <a:srgbClr val="000000"/>
              </a:buClr>
              <a:buSzPts val="1400"/>
              <a:buFont typeface="Tahoma"/>
              <a:buChar char="○"/>
              <a:defRPr b="0" i="0" sz="1400" u="none" cap="none" strike="noStrike">
                <a:solidFill>
                  <a:srgbClr val="000000"/>
                </a:solidFill>
                <a:latin typeface="Tahoma"/>
                <a:ea typeface="Tahoma"/>
                <a:cs typeface="Tahoma"/>
                <a:sym typeface="Tahoma"/>
              </a:defRPr>
            </a:lvl8pPr>
            <a:lvl9pPr indent="-317500" lvl="8" marL="4114800" marR="0" rtl="0" algn="l">
              <a:lnSpc>
                <a:spcPct val="115000"/>
              </a:lnSpc>
              <a:spcBef>
                <a:spcPts val="1600"/>
              </a:spcBef>
              <a:spcAft>
                <a:spcPts val="1600"/>
              </a:spcAft>
              <a:buClr>
                <a:srgbClr val="000000"/>
              </a:buClr>
              <a:buSzPts val="1400"/>
              <a:buFont typeface="Tahoma"/>
              <a:buChar char="■"/>
              <a:defRPr b="0" i="0" sz="1400" u="none" cap="none" strike="noStrike">
                <a:solidFill>
                  <a:srgbClr val="000000"/>
                </a:solidFill>
                <a:latin typeface="Tahoma"/>
                <a:ea typeface="Tahoma"/>
                <a:cs typeface="Tahoma"/>
                <a:sym typeface="Tahoma"/>
              </a:defRPr>
            </a:lvl9pPr>
          </a:lstStyle>
          <a:p/>
        </p:txBody>
      </p:sp>
      <p:sp>
        <p:nvSpPr>
          <p:cNvPr id="8" name="Google Shape;8;p8"/>
          <p:cNvSpPr txBox="1"/>
          <p:nvPr>
            <p:ph idx="12" type="sldNum"/>
          </p:nvPr>
        </p:nvSpPr>
        <p:spPr>
          <a:xfrm>
            <a:off x="7004788" y="9465147"/>
            <a:ext cx="453600" cy="7989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d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10.png"/><Relationship Id="rId5"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png"/><Relationship Id="rId4"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3.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
          <p:cNvSpPr txBox="1"/>
          <p:nvPr>
            <p:ph type="ctrTitle"/>
          </p:nvPr>
        </p:nvSpPr>
        <p:spPr>
          <a:xfrm>
            <a:off x="257700" y="2034000"/>
            <a:ext cx="7044600" cy="2603400"/>
          </a:xfrm>
          <a:prstGeom prst="rect">
            <a:avLst/>
          </a:prstGeom>
          <a:noFill/>
          <a:ln>
            <a:noFill/>
          </a:ln>
          <a:effectLst>
            <a:outerShdw blurRad="57150" rotWithShape="0" algn="bl" dir="21540000" dist="9525">
              <a:srgbClr val="000000">
                <a:alpha val="80000"/>
              </a:srgbClr>
            </a:outerShdw>
          </a:effectLst>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200"/>
              <a:buNone/>
            </a:pPr>
            <a:r>
              <a:rPr lang="de"/>
              <a:t>Header</a:t>
            </a:r>
            <a:endParaRPr/>
          </a:p>
          <a:p>
            <a:pPr indent="0" lvl="0" marL="0" rtl="0" algn="l">
              <a:lnSpc>
                <a:spcPct val="100000"/>
              </a:lnSpc>
              <a:spcBef>
                <a:spcPts val="0"/>
              </a:spcBef>
              <a:spcAft>
                <a:spcPts val="0"/>
              </a:spcAft>
              <a:buSzPts val="5200"/>
              <a:buNone/>
            </a:pPr>
            <a:r>
              <a:rPr lang="de"/>
              <a:t>Header</a:t>
            </a:r>
            <a:endParaRPr/>
          </a:p>
          <a:p>
            <a:pPr indent="0" lvl="0" marL="0" rtl="0" algn="l">
              <a:lnSpc>
                <a:spcPct val="100000"/>
              </a:lnSpc>
              <a:spcBef>
                <a:spcPts val="0"/>
              </a:spcBef>
              <a:spcAft>
                <a:spcPts val="0"/>
              </a:spcAft>
              <a:buSzPts val="5200"/>
              <a:buNone/>
            </a:pPr>
            <a:r>
              <a:rPr lang="de"/>
              <a:t>Header</a:t>
            </a:r>
            <a:endParaRPr/>
          </a:p>
        </p:txBody>
      </p:sp>
      <p:grpSp>
        <p:nvGrpSpPr>
          <p:cNvPr id="78" name="Google Shape;78;p1"/>
          <p:cNvGrpSpPr/>
          <p:nvPr/>
        </p:nvGrpSpPr>
        <p:grpSpPr>
          <a:xfrm>
            <a:off x="5206435" y="273430"/>
            <a:ext cx="2095862" cy="801855"/>
            <a:chOff x="4041775" y="149225"/>
            <a:chExt cx="2282825" cy="927000"/>
          </a:xfrm>
        </p:grpSpPr>
        <p:sp>
          <p:nvSpPr>
            <p:cNvPr id="79" name="Google Shape;79;p1"/>
            <p:cNvSpPr/>
            <p:nvPr/>
          </p:nvSpPr>
          <p:spPr>
            <a:xfrm>
              <a:off x="5789613" y="449263"/>
              <a:ext cx="274638" cy="328613"/>
            </a:xfrm>
            <a:custGeom>
              <a:rect b="b" l="l" r="r" t="t"/>
              <a:pathLst>
                <a:path extrusionOk="0" h="99" w="83">
                  <a:moveTo>
                    <a:pt x="38" y="99"/>
                  </a:moveTo>
                  <a:cubicBezTo>
                    <a:pt x="35" y="99"/>
                    <a:pt x="34" y="97"/>
                    <a:pt x="34" y="95"/>
                  </a:cubicBezTo>
                  <a:cubicBezTo>
                    <a:pt x="34" y="16"/>
                    <a:pt x="34" y="16"/>
                    <a:pt x="34" y="16"/>
                  </a:cubicBezTo>
                  <a:cubicBezTo>
                    <a:pt x="4" y="16"/>
                    <a:pt x="4" y="16"/>
                    <a:pt x="4" y="16"/>
                  </a:cubicBezTo>
                  <a:cubicBezTo>
                    <a:pt x="2" y="16"/>
                    <a:pt x="0" y="14"/>
                    <a:pt x="0" y="12"/>
                  </a:cubicBezTo>
                  <a:cubicBezTo>
                    <a:pt x="0" y="4"/>
                    <a:pt x="0" y="4"/>
                    <a:pt x="0" y="4"/>
                  </a:cubicBezTo>
                  <a:cubicBezTo>
                    <a:pt x="0" y="1"/>
                    <a:pt x="2" y="0"/>
                    <a:pt x="4" y="0"/>
                  </a:cubicBezTo>
                  <a:cubicBezTo>
                    <a:pt x="79" y="0"/>
                    <a:pt x="79" y="0"/>
                    <a:pt x="79" y="0"/>
                  </a:cubicBezTo>
                  <a:cubicBezTo>
                    <a:pt x="81" y="0"/>
                    <a:pt x="83" y="1"/>
                    <a:pt x="83" y="4"/>
                  </a:cubicBezTo>
                  <a:cubicBezTo>
                    <a:pt x="83" y="12"/>
                    <a:pt x="83" y="12"/>
                    <a:pt x="83" y="12"/>
                  </a:cubicBezTo>
                  <a:cubicBezTo>
                    <a:pt x="83" y="14"/>
                    <a:pt x="81" y="16"/>
                    <a:pt x="79" y="16"/>
                  </a:cubicBezTo>
                  <a:cubicBezTo>
                    <a:pt x="50" y="16"/>
                    <a:pt x="50" y="16"/>
                    <a:pt x="50" y="16"/>
                  </a:cubicBezTo>
                  <a:cubicBezTo>
                    <a:pt x="50" y="95"/>
                    <a:pt x="50" y="95"/>
                    <a:pt x="50" y="95"/>
                  </a:cubicBezTo>
                  <a:cubicBezTo>
                    <a:pt x="50" y="97"/>
                    <a:pt x="48" y="99"/>
                    <a:pt x="46" y="99"/>
                  </a:cubicBezTo>
                  <a:lnTo>
                    <a:pt x="38" y="99"/>
                  </a:lnTo>
                  <a:close/>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80" name="Google Shape;80;p1"/>
            <p:cNvSpPr/>
            <p:nvPr/>
          </p:nvSpPr>
          <p:spPr>
            <a:xfrm>
              <a:off x="6089650" y="441325"/>
              <a:ext cx="234950" cy="342900"/>
            </a:xfrm>
            <a:custGeom>
              <a:rect b="b" l="l" r="r" t="t"/>
              <a:pathLst>
                <a:path extrusionOk="0" h="103" w="71">
                  <a:moveTo>
                    <a:pt x="36" y="103"/>
                  </a:moveTo>
                  <a:cubicBezTo>
                    <a:pt x="31" y="103"/>
                    <a:pt x="25" y="103"/>
                    <a:pt x="20" y="101"/>
                  </a:cubicBezTo>
                  <a:cubicBezTo>
                    <a:pt x="14" y="99"/>
                    <a:pt x="8" y="95"/>
                    <a:pt x="4" y="92"/>
                  </a:cubicBezTo>
                  <a:cubicBezTo>
                    <a:pt x="3" y="92"/>
                    <a:pt x="3" y="91"/>
                    <a:pt x="2" y="90"/>
                  </a:cubicBezTo>
                  <a:cubicBezTo>
                    <a:pt x="2" y="89"/>
                    <a:pt x="2" y="89"/>
                    <a:pt x="3" y="88"/>
                  </a:cubicBezTo>
                  <a:cubicBezTo>
                    <a:pt x="8" y="81"/>
                    <a:pt x="8" y="81"/>
                    <a:pt x="8" y="81"/>
                  </a:cubicBezTo>
                  <a:cubicBezTo>
                    <a:pt x="8" y="80"/>
                    <a:pt x="9" y="80"/>
                    <a:pt x="10" y="80"/>
                  </a:cubicBezTo>
                  <a:cubicBezTo>
                    <a:pt x="11" y="80"/>
                    <a:pt x="11" y="80"/>
                    <a:pt x="12" y="80"/>
                  </a:cubicBezTo>
                  <a:cubicBezTo>
                    <a:pt x="15" y="82"/>
                    <a:pt x="20" y="85"/>
                    <a:pt x="25" y="87"/>
                  </a:cubicBezTo>
                  <a:cubicBezTo>
                    <a:pt x="29" y="88"/>
                    <a:pt x="32" y="89"/>
                    <a:pt x="35" y="89"/>
                  </a:cubicBezTo>
                  <a:cubicBezTo>
                    <a:pt x="43" y="89"/>
                    <a:pt x="49" y="85"/>
                    <a:pt x="51" y="82"/>
                  </a:cubicBezTo>
                  <a:cubicBezTo>
                    <a:pt x="54" y="76"/>
                    <a:pt x="53" y="67"/>
                    <a:pt x="45" y="63"/>
                  </a:cubicBezTo>
                  <a:cubicBezTo>
                    <a:pt x="43" y="62"/>
                    <a:pt x="39" y="61"/>
                    <a:pt x="36" y="59"/>
                  </a:cubicBezTo>
                  <a:cubicBezTo>
                    <a:pt x="32" y="57"/>
                    <a:pt x="27" y="55"/>
                    <a:pt x="22" y="53"/>
                  </a:cubicBezTo>
                  <a:cubicBezTo>
                    <a:pt x="7" y="45"/>
                    <a:pt x="0" y="30"/>
                    <a:pt x="7" y="16"/>
                  </a:cubicBezTo>
                  <a:cubicBezTo>
                    <a:pt x="12" y="6"/>
                    <a:pt x="23" y="0"/>
                    <a:pt x="35" y="0"/>
                  </a:cubicBezTo>
                  <a:cubicBezTo>
                    <a:pt x="39" y="0"/>
                    <a:pt x="43" y="0"/>
                    <a:pt x="47" y="2"/>
                  </a:cubicBezTo>
                  <a:cubicBezTo>
                    <a:pt x="53" y="3"/>
                    <a:pt x="60" y="7"/>
                    <a:pt x="63" y="9"/>
                  </a:cubicBezTo>
                  <a:cubicBezTo>
                    <a:pt x="64" y="10"/>
                    <a:pt x="65" y="10"/>
                    <a:pt x="65" y="11"/>
                  </a:cubicBezTo>
                  <a:cubicBezTo>
                    <a:pt x="65" y="12"/>
                    <a:pt x="65" y="13"/>
                    <a:pt x="65" y="14"/>
                  </a:cubicBezTo>
                  <a:cubicBezTo>
                    <a:pt x="60" y="21"/>
                    <a:pt x="60" y="21"/>
                    <a:pt x="60" y="21"/>
                  </a:cubicBezTo>
                  <a:cubicBezTo>
                    <a:pt x="60" y="22"/>
                    <a:pt x="59" y="22"/>
                    <a:pt x="58" y="22"/>
                  </a:cubicBezTo>
                  <a:cubicBezTo>
                    <a:pt x="57" y="22"/>
                    <a:pt x="57" y="22"/>
                    <a:pt x="56" y="22"/>
                  </a:cubicBezTo>
                  <a:cubicBezTo>
                    <a:pt x="53" y="20"/>
                    <a:pt x="47" y="17"/>
                    <a:pt x="43" y="15"/>
                  </a:cubicBezTo>
                  <a:cubicBezTo>
                    <a:pt x="40" y="15"/>
                    <a:pt x="38" y="14"/>
                    <a:pt x="35" y="14"/>
                  </a:cubicBezTo>
                  <a:cubicBezTo>
                    <a:pt x="28" y="14"/>
                    <a:pt x="23" y="17"/>
                    <a:pt x="20" y="22"/>
                  </a:cubicBezTo>
                  <a:cubicBezTo>
                    <a:pt x="15" y="33"/>
                    <a:pt x="26" y="39"/>
                    <a:pt x="29" y="40"/>
                  </a:cubicBezTo>
                  <a:cubicBezTo>
                    <a:pt x="33" y="42"/>
                    <a:pt x="38" y="44"/>
                    <a:pt x="42" y="46"/>
                  </a:cubicBezTo>
                  <a:cubicBezTo>
                    <a:pt x="45" y="48"/>
                    <a:pt x="49" y="49"/>
                    <a:pt x="52" y="51"/>
                  </a:cubicBezTo>
                  <a:cubicBezTo>
                    <a:pt x="66" y="58"/>
                    <a:pt x="71" y="73"/>
                    <a:pt x="64" y="88"/>
                  </a:cubicBezTo>
                  <a:cubicBezTo>
                    <a:pt x="59" y="97"/>
                    <a:pt x="48" y="103"/>
                    <a:pt x="36" y="103"/>
                  </a:cubicBezTo>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81" name="Google Shape;81;p1"/>
            <p:cNvSpPr/>
            <p:nvPr/>
          </p:nvSpPr>
          <p:spPr>
            <a:xfrm>
              <a:off x="5521325" y="449263"/>
              <a:ext cx="234950" cy="331788"/>
            </a:xfrm>
            <a:custGeom>
              <a:rect b="b" l="l" r="r" t="t"/>
              <a:pathLst>
                <a:path extrusionOk="0" h="100" w="71">
                  <a:moveTo>
                    <a:pt x="22" y="48"/>
                  </a:moveTo>
                  <a:cubicBezTo>
                    <a:pt x="27" y="48"/>
                    <a:pt x="32" y="48"/>
                    <a:pt x="37" y="48"/>
                  </a:cubicBezTo>
                  <a:cubicBezTo>
                    <a:pt x="41" y="48"/>
                    <a:pt x="46" y="46"/>
                    <a:pt x="49" y="43"/>
                  </a:cubicBezTo>
                  <a:cubicBezTo>
                    <a:pt x="52" y="40"/>
                    <a:pt x="54" y="36"/>
                    <a:pt x="53" y="32"/>
                  </a:cubicBezTo>
                  <a:cubicBezTo>
                    <a:pt x="53" y="22"/>
                    <a:pt x="46" y="15"/>
                    <a:pt x="37" y="15"/>
                  </a:cubicBezTo>
                  <a:cubicBezTo>
                    <a:pt x="34" y="15"/>
                    <a:pt x="30" y="15"/>
                    <a:pt x="25" y="15"/>
                  </a:cubicBezTo>
                  <a:cubicBezTo>
                    <a:pt x="16" y="15"/>
                    <a:pt x="16" y="15"/>
                    <a:pt x="16" y="15"/>
                  </a:cubicBezTo>
                  <a:cubicBezTo>
                    <a:pt x="16" y="48"/>
                    <a:pt x="16" y="48"/>
                    <a:pt x="16" y="48"/>
                  </a:cubicBezTo>
                  <a:lnTo>
                    <a:pt x="22" y="48"/>
                  </a:lnTo>
                  <a:close/>
                  <a:moveTo>
                    <a:pt x="59" y="100"/>
                  </a:moveTo>
                  <a:cubicBezTo>
                    <a:pt x="58" y="100"/>
                    <a:pt x="57" y="99"/>
                    <a:pt x="56" y="98"/>
                  </a:cubicBezTo>
                  <a:cubicBezTo>
                    <a:pt x="37" y="62"/>
                    <a:pt x="37" y="62"/>
                    <a:pt x="37" y="62"/>
                  </a:cubicBezTo>
                  <a:cubicBezTo>
                    <a:pt x="36" y="62"/>
                    <a:pt x="36" y="62"/>
                    <a:pt x="36" y="62"/>
                  </a:cubicBezTo>
                  <a:cubicBezTo>
                    <a:pt x="32" y="62"/>
                    <a:pt x="27" y="62"/>
                    <a:pt x="22" y="62"/>
                  </a:cubicBezTo>
                  <a:cubicBezTo>
                    <a:pt x="16" y="62"/>
                    <a:pt x="16" y="62"/>
                    <a:pt x="16" y="62"/>
                  </a:cubicBezTo>
                  <a:cubicBezTo>
                    <a:pt x="16" y="96"/>
                    <a:pt x="16" y="96"/>
                    <a:pt x="16" y="96"/>
                  </a:cubicBezTo>
                  <a:cubicBezTo>
                    <a:pt x="16" y="98"/>
                    <a:pt x="14" y="100"/>
                    <a:pt x="12" y="100"/>
                  </a:cubicBezTo>
                  <a:cubicBezTo>
                    <a:pt x="4" y="100"/>
                    <a:pt x="4" y="100"/>
                    <a:pt x="4" y="100"/>
                  </a:cubicBezTo>
                  <a:cubicBezTo>
                    <a:pt x="2" y="100"/>
                    <a:pt x="0" y="98"/>
                    <a:pt x="0" y="96"/>
                  </a:cubicBezTo>
                  <a:cubicBezTo>
                    <a:pt x="0" y="4"/>
                    <a:pt x="0" y="4"/>
                    <a:pt x="0" y="4"/>
                  </a:cubicBezTo>
                  <a:cubicBezTo>
                    <a:pt x="0" y="2"/>
                    <a:pt x="2" y="0"/>
                    <a:pt x="4" y="0"/>
                  </a:cubicBezTo>
                  <a:cubicBezTo>
                    <a:pt x="8" y="0"/>
                    <a:pt x="8" y="0"/>
                    <a:pt x="8" y="0"/>
                  </a:cubicBezTo>
                  <a:cubicBezTo>
                    <a:pt x="8" y="0"/>
                    <a:pt x="8" y="0"/>
                    <a:pt x="8" y="0"/>
                  </a:cubicBezTo>
                  <a:cubicBezTo>
                    <a:pt x="25" y="0"/>
                    <a:pt x="25" y="0"/>
                    <a:pt x="25" y="0"/>
                  </a:cubicBezTo>
                  <a:cubicBezTo>
                    <a:pt x="30" y="0"/>
                    <a:pt x="34" y="0"/>
                    <a:pt x="37" y="0"/>
                  </a:cubicBezTo>
                  <a:cubicBezTo>
                    <a:pt x="54" y="0"/>
                    <a:pt x="68" y="14"/>
                    <a:pt x="68" y="32"/>
                  </a:cubicBezTo>
                  <a:cubicBezTo>
                    <a:pt x="68" y="40"/>
                    <a:pt x="65" y="47"/>
                    <a:pt x="59" y="53"/>
                  </a:cubicBezTo>
                  <a:cubicBezTo>
                    <a:pt x="57" y="55"/>
                    <a:pt x="55" y="57"/>
                    <a:pt x="52" y="58"/>
                  </a:cubicBezTo>
                  <a:cubicBezTo>
                    <a:pt x="51" y="59"/>
                    <a:pt x="51" y="59"/>
                    <a:pt x="51" y="59"/>
                  </a:cubicBezTo>
                  <a:cubicBezTo>
                    <a:pt x="71" y="95"/>
                    <a:pt x="71" y="95"/>
                    <a:pt x="71" y="95"/>
                  </a:cubicBezTo>
                  <a:cubicBezTo>
                    <a:pt x="71" y="96"/>
                    <a:pt x="71" y="97"/>
                    <a:pt x="70" y="98"/>
                  </a:cubicBezTo>
                  <a:cubicBezTo>
                    <a:pt x="70" y="99"/>
                    <a:pt x="69" y="100"/>
                    <a:pt x="68" y="100"/>
                  </a:cubicBezTo>
                  <a:lnTo>
                    <a:pt x="59" y="100"/>
                  </a:lnTo>
                  <a:close/>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82" name="Google Shape;82;p1"/>
            <p:cNvSpPr/>
            <p:nvPr/>
          </p:nvSpPr>
          <p:spPr>
            <a:xfrm>
              <a:off x="5170488" y="452438"/>
              <a:ext cx="277813" cy="325438"/>
            </a:xfrm>
            <a:custGeom>
              <a:rect b="b" l="l" r="r" t="t"/>
              <a:pathLst>
                <a:path extrusionOk="0" h="98" w="84">
                  <a:moveTo>
                    <a:pt x="83" y="93"/>
                  </a:moveTo>
                  <a:cubicBezTo>
                    <a:pt x="52" y="2"/>
                    <a:pt x="52" y="2"/>
                    <a:pt x="52" y="2"/>
                  </a:cubicBezTo>
                  <a:cubicBezTo>
                    <a:pt x="51" y="1"/>
                    <a:pt x="50" y="0"/>
                    <a:pt x="48" y="0"/>
                  </a:cubicBezTo>
                  <a:cubicBezTo>
                    <a:pt x="48" y="0"/>
                    <a:pt x="48" y="0"/>
                    <a:pt x="48" y="0"/>
                  </a:cubicBezTo>
                  <a:cubicBezTo>
                    <a:pt x="36" y="0"/>
                    <a:pt x="36" y="0"/>
                    <a:pt x="36" y="0"/>
                  </a:cubicBezTo>
                  <a:cubicBezTo>
                    <a:pt x="34" y="0"/>
                    <a:pt x="33" y="1"/>
                    <a:pt x="32" y="2"/>
                  </a:cubicBezTo>
                  <a:cubicBezTo>
                    <a:pt x="1" y="93"/>
                    <a:pt x="1" y="93"/>
                    <a:pt x="1" y="93"/>
                  </a:cubicBezTo>
                  <a:cubicBezTo>
                    <a:pt x="0" y="96"/>
                    <a:pt x="2" y="98"/>
                    <a:pt x="5" y="98"/>
                  </a:cubicBezTo>
                  <a:cubicBezTo>
                    <a:pt x="13" y="98"/>
                    <a:pt x="13" y="98"/>
                    <a:pt x="13" y="98"/>
                  </a:cubicBezTo>
                  <a:cubicBezTo>
                    <a:pt x="15" y="98"/>
                    <a:pt x="16" y="97"/>
                    <a:pt x="17" y="96"/>
                  </a:cubicBezTo>
                  <a:cubicBezTo>
                    <a:pt x="42" y="22"/>
                    <a:pt x="42" y="22"/>
                    <a:pt x="42" y="22"/>
                  </a:cubicBezTo>
                  <a:cubicBezTo>
                    <a:pt x="68" y="96"/>
                    <a:pt x="68" y="96"/>
                    <a:pt x="68" y="96"/>
                  </a:cubicBezTo>
                  <a:cubicBezTo>
                    <a:pt x="68" y="97"/>
                    <a:pt x="70" y="98"/>
                    <a:pt x="71" y="98"/>
                  </a:cubicBezTo>
                  <a:cubicBezTo>
                    <a:pt x="80" y="98"/>
                    <a:pt x="80" y="98"/>
                    <a:pt x="80" y="98"/>
                  </a:cubicBezTo>
                  <a:cubicBezTo>
                    <a:pt x="82" y="98"/>
                    <a:pt x="84" y="96"/>
                    <a:pt x="83" y="93"/>
                  </a:cubicBezTo>
                </a:path>
              </a:pathLst>
            </a:custGeom>
            <a:solidFill>
              <a:srgbClr val="1D1D1B"/>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83" name="Google Shape;83;p1"/>
            <p:cNvSpPr/>
            <p:nvPr/>
          </p:nvSpPr>
          <p:spPr>
            <a:xfrm>
              <a:off x="4041775" y="149225"/>
              <a:ext cx="927000" cy="927000"/>
            </a:xfrm>
            <a:prstGeom prst="rect">
              <a:avLst/>
            </a:prstGeom>
            <a:solidFill>
              <a:srgbClr val="0000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84" name="Google Shape;84;p1"/>
            <p:cNvSpPr/>
            <p:nvPr/>
          </p:nvSpPr>
          <p:spPr>
            <a:xfrm>
              <a:off x="4587875" y="698500"/>
              <a:ext cx="49213" cy="219075"/>
            </a:xfrm>
            <a:custGeom>
              <a:rect b="b" l="l" r="r" t="t"/>
              <a:pathLst>
                <a:path extrusionOk="0" h="66" w="15">
                  <a:moveTo>
                    <a:pt x="0" y="63"/>
                  </a:moveTo>
                  <a:cubicBezTo>
                    <a:pt x="0" y="3"/>
                    <a:pt x="0" y="3"/>
                    <a:pt x="0" y="3"/>
                  </a:cubicBezTo>
                  <a:cubicBezTo>
                    <a:pt x="0" y="1"/>
                    <a:pt x="1" y="0"/>
                    <a:pt x="3" y="0"/>
                  </a:cubicBezTo>
                  <a:cubicBezTo>
                    <a:pt x="11" y="0"/>
                    <a:pt x="11" y="0"/>
                    <a:pt x="11" y="0"/>
                  </a:cubicBezTo>
                  <a:cubicBezTo>
                    <a:pt x="13" y="0"/>
                    <a:pt x="15" y="1"/>
                    <a:pt x="15" y="3"/>
                  </a:cubicBezTo>
                  <a:cubicBezTo>
                    <a:pt x="15" y="63"/>
                    <a:pt x="15" y="63"/>
                    <a:pt x="15" y="63"/>
                  </a:cubicBezTo>
                  <a:cubicBezTo>
                    <a:pt x="15" y="65"/>
                    <a:pt x="13" y="66"/>
                    <a:pt x="11" y="66"/>
                  </a:cubicBezTo>
                  <a:cubicBezTo>
                    <a:pt x="3" y="66"/>
                    <a:pt x="3" y="66"/>
                    <a:pt x="3" y="66"/>
                  </a:cubicBezTo>
                  <a:cubicBezTo>
                    <a:pt x="1" y="66"/>
                    <a:pt x="0" y="65"/>
                    <a:pt x="0" y="63"/>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85" name="Google Shape;85;p1"/>
            <p:cNvSpPr/>
            <p:nvPr/>
          </p:nvSpPr>
          <p:spPr>
            <a:xfrm>
              <a:off x="4376738" y="698500"/>
              <a:ext cx="49213" cy="219075"/>
            </a:xfrm>
            <a:custGeom>
              <a:rect b="b" l="l" r="r" t="t"/>
              <a:pathLst>
                <a:path extrusionOk="0" h="66" w="15">
                  <a:moveTo>
                    <a:pt x="0" y="63"/>
                  </a:moveTo>
                  <a:cubicBezTo>
                    <a:pt x="0" y="3"/>
                    <a:pt x="0" y="3"/>
                    <a:pt x="0" y="3"/>
                  </a:cubicBezTo>
                  <a:cubicBezTo>
                    <a:pt x="0" y="1"/>
                    <a:pt x="2" y="0"/>
                    <a:pt x="3" y="0"/>
                  </a:cubicBezTo>
                  <a:cubicBezTo>
                    <a:pt x="12" y="0"/>
                    <a:pt x="12" y="0"/>
                    <a:pt x="12" y="0"/>
                  </a:cubicBezTo>
                  <a:cubicBezTo>
                    <a:pt x="14" y="0"/>
                    <a:pt x="15" y="1"/>
                    <a:pt x="15" y="3"/>
                  </a:cubicBezTo>
                  <a:cubicBezTo>
                    <a:pt x="15" y="63"/>
                    <a:pt x="15" y="63"/>
                    <a:pt x="15" y="63"/>
                  </a:cubicBezTo>
                  <a:cubicBezTo>
                    <a:pt x="15" y="65"/>
                    <a:pt x="14" y="66"/>
                    <a:pt x="12" y="66"/>
                  </a:cubicBezTo>
                  <a:cubicBezTo>
                    <a:pt x="3" y="66"/>
                    <a:pt x="3" y="66"/>
                    <a:pt x="3" y="66"/>
                  </a:cubicBezTo>
                  <a:cubicBezTo>
                    <a:pt x="2" y="66"/>
                    <a:pt x="0" y="65"/>
                    <a:pt x="0" y="63"/>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86" name="Google Shape;86;p1"/>
            <p:cNvSpPr/>
            <p:nvPr/>
          </p:nvSpPr>
          <p:spPr>
            <a:xfrm>
              <a:off x="4481513" y="754063"/>
              <a:ext cx="50800" cy="222250"/>
            </a:xfrm>
            <a:custGeom>
              <a:rect b="b" l="l" r="r" t="t"/>
              <a:pathLst>
                <a:path extrusionOk="0" h="67" w="15">
                  <a:moveTo>
                    <a:pt x="0" y="64"/>
                  </a:moveTo>
                  <a:cubicBezTo>
                    <a:pt x="0" y="4"/>
                    <a:pt x="0" y="4"/>
                    <a:pt x="0" y="4"/>
                  </a:cubicBezTo>
                  <a:cubicBezTo>
                    <a:pt x="0" y="2"/>
                    <a:pt x="1" y="0"/>
                    <a:pt x="3" y="0"/>
                  </a:cubicBezTo>
                  <a:cubicBezTo>
                    <a:pt x="12" y="0"/>
                    <a:pt x="12" y="0"/>
                    <a:pt x="12" y="0"/>
                  </a:cubicBezTo>
                  <a:cubicBezTo>
                    <a:pt x="13" y="0"/>
                    <a:pt x="15" y="2"/>
                    <a:pt x="15" y="4"/>
                  </a:cubicBezTo>
                  <a:cubicBezTo>
                    <a:pt x="15" y="64"/>
                    <a:pt x="15" y="64"/>
                    <a:pt x="15" y="64"/>
                  </a:cubicBezTo>
                  <a:cubicBezTo>
                    <a:pt x="15" y="66"/>
                    <a:pt x="13" y="67"/>
                    <a:pt x="12" y="67"/>
                  </a:cubicBezTo>
                  <a:cubicBezTo>
                    <a:pt x="3" y="67"/>
                    <a:pt x="3" y="67"/>
                    <a:pt x="3" y="67"/>
                  </a:cubicBezTo>
                  <a:cubicBezTo>
                    <a:pt x="1" y="67"/>
                    <a:pt x="0" y="66"/>
                    <a:pt x="0" y="64"/>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sp>
          <p:nvSpPr>
            <p:cNvPr id="87" name="Google Shape;87;p1"/>
            <p:cNvSpPr/>
            <p:nvPr/>
          </p:nvSpPr>
          <p:spPr>
            <a:xfrm>
              <a:off x="4175125" y="249238"/>
              <a:ext cx="660400" cy="458788"/>
            </a:xfrm>
            <a:custGeom>
              <a:rect b="b" l="l" r="r" t="t"/>
              <a:pathLst>
                <a:path extrusionOk="0" h="138" w="200">
                  <a:moveTo>
                    <a:pt x="128" y="101"/>
                  </a:moveTo>
                  <a:cubicBezTo>
                    <a:pt x="100" y="20"/>
                    <a:pt x="100" y="20"/>
                    <a:pt x="100" y="20"/>
                  </a:cubicBezTo>
                  <a:cubicBezTo>
                    <a:pt x="71" y="101"/>
                    <a:pt x="71" y="101"/>
                    <a:pt x="71" y="101"/>
                  </a:cubicBezTo>
                  <a:cubicBezTo>
                    <a:pt x="71" y="102"/>
                    <a:pt x="70" y="103"/>
                    <a:pt x="69" y="104"/>
                  </a:cubicBezTo>
                  <a:cubicBezTo>
                    <a:pt x="11" y="136"/>
                    <a:pt x="11" y="136"/>
                    <a:pt x="11" y="136"/>
                  </a:cubicBezTo>
                  <a:cubicBezTo>
                    <a:pt x="9" y="137"/>
                    <a:pt x="6" y="137"/>
                    <a:pt x="5" y="135"/>
                  </a:cubicBezTo>
                  <a:cubicBezTo>
                    <a:pt x="1" y="129"/>
                    <a:pt x="1" y="129"/>
                    <a:pt x="1" y="129"/>
                  </a:cubicBezTo>
                  <a:cubicBezTo>
                    <a:pt x="0" y="126"/>
                    <a:pt x="1" y="124"/>
                    <a:pt x="3" y="122"/>
                  </a:cubicBezTo>
                  <a:cubicBezTo>
                    <a:pt x="56" y="93"/>
                    <a:pt x="56" y="93"/>
                    <a:pt x="56" y="93"/>
                  </a:cubicBezTo>
                  <a:cubicBezTo>
                    <a:pt x="57" y="92"/>
                    <a:pt x="57" y="91"/>
                    <a:pt x="58" y="90"/>
                  </a:cubicBezTo>
                  <a:cubicBezTo>
                    <a:pt x="89" y="3"/>
                    <a:pt x="89" y="3"/>
                    <a:pt x="89" y="3"/>
                  </a:cubicBezTo>
                  <a:cubicBezTo>
                    <a:pt x="90" y="1"/>
                    <a:pt x="91" y="0"/>
                    <a:pt x="93" y="0"/>
                  </a:cubicBezTo>
                  <a:cubicBezTo>
                    <a:pt x="106" y="0"/>
                    <a:pt x="106" y="0"/>
                    <a:pt x="106" y="0"/>
                  </a:cubicBezTo>
                  <a:cubicBezTo>
                    <a:pt x="108" y="0"/>
                    <a:pt x="110" y="1"/>
                    <a:pt x="111" y="3"/>
                  </a:cubicBezTo>
                  <a:cubicBezTo>
                    <a:pt x="142" y="90"/>
                    <a:pt x="142" y="90"/>
                    <a:pt x="142" y="90"/>
                  </a:cubicBezTo>
                  <a:cubicBezTo>
                    <a:pt x="142" y="91"/>
                    <a:pt x="143" y="92"/>
                    <a:pt x="144" y="93"/>
                  </a:cubicBezTo>
                  <a:cubicBezTo>
                    <a:pt x="197" y="122"/>
                    <a:pt x="197" y="122"/>
                    <a:pt x="197" y="122"/>
                  </a:cubicBezTo>
                  <a:cubicBezTo>
                    <a:pt x="199" y="124"/>
                    <a:pt x="200" y="126"/>
                    <a:pt x="199" y="129"/>
                  </a:cubicBezTo>
                  <a:cubicBezTo>
                    <a:pt x="195" y="135"/>
                    <a:pt x="195" y="135"/>
                    <a:pt x="195" y="135"/>
                  </a:cubicBezTo>
                  <a:cubicBezTo>
                    <a:pt x="193" y="137"/>
                    <a:pt x="191" y="138"/>
                    <a:pt x="188" y="136"/>
                  </a:cubicBezTo>
                  <a:cubicBezTo>
                    <a:pt x="130" y="103"/>
                    <a:pt x="130" y="103"/>
                    <a:pt x="130" y="103"/>
                  </a:cubicBezTo>
                  <a:cubicBezTo>
                    <a:pt x="129" y="103"/>
                    <a:pt x="129" y="102"/>
                    <a:pt x="128" y="101"/>
                  </a:cubicBezTo>
                </a:path>
              </a:pathLst>
            </a:custGeom>
            <a:solidFill>
              <a:srgbClr val="FFFFFF"/>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Tahoma"/>
                <a:ea typeface="Tahoma"/>
                <a:cs typeface="Tahoma"/>
                <a:sym typeface="Tahoma"/>
              </a:endParaRPr>
            </a:p>
          </p:txBody>
        </p:sp>
      </p:grpSp>
      <p:pic>
        <p:nvPicPr>
          <p:cNvPr id="88" name="Google Shape;88;p1"/>
          <p:cNvPicPr preferRelativeResize="0"/>
          <p:nvPr/>
        </p:nvPicPr>
        <p:blipFill rotWithShape="1">
          <a:blip r:embed="rId3">
            <a:alphaModFix/>
          </a:blip>
          <a:srcRect b="0" l="0" r="0" t="0"/>
          <a:stretch/>
        </p:blipFill>
        <p:spPr>
          <a:xfrm>
            <a:off x="0" y="10148100"/>
            <a:ext cx="7560000" cy="291900"/>
          </a:xfrm>
          <a:prstGeom prst="rect">
            <a:avLst/>
          </a:prstGeom>
          <a:noFill/>
          <a:ln>
            <a:noFill/>
          </a:ln>
        </p:spPr>
      </p:pic>
      <p:sp>
        <p:nvSpPr>
          <p:cNvPr id="89" name="Google Shape;89;p1"/>
          <p:cNvSpPr txBox="1"/>
          <p:nvPr/>
        </p:nvSpPr>
        <p:spPr>
          <a:xfrm>
            <a:off x="257700" y="10085950"/>
            <a:ext cx="856800" cy="291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de" sz="1400" u="none" cap="none" strike="noStrike">
                <a:solidFill>
                  <a:srgbClr val="FFFFFF"/>
                </a:solidFill>
                <a:latin typeface="Roboto"/>
                <a:ea typeface="Roboto"/>
                <a:cs typeface="Roboto"/>
                <a:sym typeface="Roboto"/>
              </a:rPr>
              <a:t>arts.eu</a:t>
            </a:r>
            <a:endParaRPr b="1" i="0" sz="1400" u="none" cap="none" strike="noStrike">
              <a:solidFill>
                <a:srgbClr val="FFFFFF"/>
              </a:solidFill>
              <a:latin typeface="Roboto"/>
              <a:ea typeface="Roboto"/>
              <a:cs typeface="Roboto"/>
              <a:sym typeface="Roboto"/>
            </a:endParaRPr>
          </a:p>
        </p:txBody>
      </p:sp>
      <p:sp>
        <p:nvSpPr>
          <p:cNvPr id="90" name="Google Shape;90;p1"/>
          <p:cNvSpPr/>
          <p:nvPr/>
        </p:nvSpPr>
        <p:spPr>
          <a:xfrm>
            <a:off x="-25" y="8181425"/>
            <a:ext cx="7560000" cy="19668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1"/>
          <p:cNvSpPr txBox="1"/>
          <p:nvPr>
            <p:ph idx="1" type="subTitle"/>
          </p:nvPr>
        </p:nvSpPr>
        <p:spPr>
          <a:xfrm>
            <a:off x="257700" y="8418000"/>
            <a:ext cx="7044600" cy="5676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de">
                <a:solidFill>
                  <a:schemeClr val="dk1"/>
                </a:solidFill>
              </a:rPr>
              <a:t>Standard-Trainings im Onboarding</a:t>
            </a:r>
            <a:endParaRPr sz="2700">
              <a:solidFill>
                <a:schemeClr val="dk1"/>
              </a:solidFill>
              <a:latin typeface="Tahoma"/>
              <a:ea typeface="Tahoma"/>
              <a:cs typeface="Tahoma"/>
              <a:sym typeface="Tahoma"/>
            </a:endParaRPr>
          </a:p>
        </p:txBody>
      </p:sp>
      <p:pic>
        <p:nvPicPr>
          <p:cNvPr id="92" name="Google Shape;92;p1"/>
          <p:cNvPicPr preferRelativeResize="0"/>
          <p:nvPr/>
        </p:nvPicPr>
        <p:blipFill rotWithShape="1">
          <a:blip r:embed="rId4">
            <a:alphaModFix/>
          </a:blip>
          <a:srcRect b="0" l="11467" r="11467" t="0"/>
          <a:stretch/>
        </p:blipFill>
        <p:spPr>
          <a:xfrm>
            <a:off x="1" y="1627700"/>
            <a:ext cx="7559675" cy="6542676"/>
          </a:xfrm>
          <a:prstGeom prst="rect">
            <a:avLst/>
          </a:prstGeom>
          <a:noFill/>
          <a:ln>
            <a:noFill/>
          </a:ln>
        </p:spPr>
      </p:pic>
      <p:sp>
        <p:nvSpPr>
          <p:cNvPr id="93" name="Google Shape;93;p1"/>
          <p:cNvSpPr txBox="1"/>
          <p:nvPr/>
        </p:nvSpPr>
        <p:spPr>
          <a:xfrm>
            <a:off x="257700" y="9037675"/>
            <a:ext cx="3962700" cy="615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de" sz="1400" u="none" cap="none" strike="noStrike">
                <a:solidFill>
                  <a:schemeClr val="dk1"/>
                </a:solidFill>
                <a:latin typeface="Tahoma"/>
                <a:ea typeface="Tahoma"/>
                <a:cs typeface="Tahoma"/>
                <a:sym typeface="Tahoma"/>
              </a:rPr>
              <a:t>Ein Überblick über verpflichtende und nützliche Trainings für neue Mitarbeitende</a:t>
            </a:r>
            <a:endParaRPr b="0" i="0" sz="1400" u="none" cap="none" strike="noStrike">
              <a:solidFill>
                <a:schemeClr val="dk1"/>
              </a:solidFill>
              <a:latin typeface="Tahoma"/>
              <a:ea typeface="Tahoma"/>
              <a:cs typeface="Tahoma"/>
              <a:sym typeface="Tahom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2"/>
          <p:cNvSpPr txBox="1"/>
          <p:nvPr>
            <p:ph idx="4294967295" type="title"/>
          </p:nvPr>
        </p:nvSpPr>
        <p:spPr>
          <a:xfrm>
            <a:off x="360000" y="432000"/>
            <a:ext cx="4112400" cy="1382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de" sz="2600"/>
              <a:t>Bedeutung von Trainings im Einarbeitungsprozess</a:t>
            </a:r>
            <a:endParaRPr sz="2600"/>
          </a:p>
        </p:txBody>
      </p:sp>
      <p:sp>
        <p:nvSpPr>
          <p:cNvPr id="99" name="Google Shape;99;p2"/>
          <p:cNvSpPr txBox="1"/>
          <p:nvPr>
            <p:ph idx="4294967295" type="body"/>
          </p:nvPr>
        </p:nvSpPr>
        <p:spPr>
          <a:xfrm>
            <a:off x="360000" y="2168200"/>
            <a:ext cx="3348000" cy="68304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SzPts val="1800"/>
              <a:buNone/>
            </a:pPr>
            <a:r>
              <a:rPr b="1" lang="de" sz="1200">
                <a:solidFill>
                  <a:srgbClr val="1D1D1B"/>
                </a:solidFill>
              </a:rPr>
              <a:t>Einarbeitung bezeichnet die fachliche Seite des Onboardings. Häufig wird sie teilstrukturiert geplant und vorrangig im 1:1 durch direkte Kolleg:innen oder Vorgesetzte durchgeführt. Einen Sonderfall stellen konkrete Trainings zu standardisierten Themen dar.</a:t>
            </a:r>
            <a:endParaRPr sz="1200">
              <a:solidFill>
                <a:srgbClr val="1D1D1B"/>
              </a:solidFill>
            </a:endParaRPr>
          </a:p>
          <a:p>
            <a:pPr indent="0" lvl="0" marL="0" rtl="0" algn="just">
              <a:lnSpc>
                <a:spcPct val="115000"/>
              </a:lnSpc>
              <a:spcBef>
                <a:spcPts val="1000"/>
              </a:spcBef>
              <a:spcAft>
                <a:spcPts val="0"/>
              </a:spcAft>
              <a:buSzPts val="1800"/>
              <a:buNone/>
            </a:pPr>
            <a:r>
              <a:rPr lang="de" sz="1200">
                <a:solidFill>
                  <a:srgbClr val="1D1D1B"/>
                </a:solidFill>
              </a:rPr>
              <a:t>Je nach Position und Hintergrund des:der Neuen kann die konkrete fachliche Einarbeitung wenige Stunden bis mehrere Monate umfassen – in manchen Fällen reicht eine kurze Einführung in das verwendete Tool und die Ordnerstruktur, bei einem Branchenwechsel oder Quereinstieg hingegen kann die umfangreiche Einarbeitung am besten durch ein Shadowing gelöst werden, bei dem man eine:n erfahrene:n Kolleg:in begleitet.</a:t>
            </a:r>
            <a:endParaRPr sz="1200">
              <a:solidFill>
                <a:srgbClr val="1D1D1B"/>
              </a:solidFill>
            </a:endParaRPr>
          </a:p>
          <a:p>
            <a:pPr indent="0" lvl="0" marL="0" rtl="0" algn="just">
              <a:lnSpc>
                <a:spcPct val="115000"/>
              </a:lnSpc>
              <a:spcBef>
                <a:spcPts val="1000"/>
              </a:spcBef>
              <a:spcAft>
                <a:spcPts val="0"/>
              </a:spcAft>
              <a:buSzPts val="1800"/>
              <a:buNone/>
            </a:pPr>
            <a:r>
              <a:rPr lang="de" sz="1200">
                <a:solidFill>
                  <a:srgbClr val="1D1D1B"/>
                </a:solidFill>
              </a:rPr>
              <a:t>Abgesehen von den konkreten Aufgaben, in die man sich einarbeiten muss, gibt es in jedem Unternehmen und in jeder Branche bestimmte Inhalte, die sich in standardisierten Trainings vermitteln lassen. Dabei unterscheidet man zwischen optionalen und Pflichttrainings. </a:t>
            </a:r>
            <a:endParaRPr sz="1200">
              <a:solidFill>
                <a:srgbClr val="1D1D1B"/>
              </a:solidFill>
            </a:endParaRPr>
          </a:p>
          <a:p>
            <a:pPr indent="0" lvl="0" marL="0" rtl="0" algn="just">
              <a:lnSpc>
                <a:spcPct val="115000"/>
              </a:lnSpc>
              <a:spcBef>
                <a:spcPts val="1000"/>
              </a:spcBef>
              <a:spcAft>
                <a:spcPts val="0"/>
              </a:spcAft>
              <a:buSzPts val="1800"/>
              <a:buNone/>
            </a:pPr>
            <a:r>
              <a:rPr lang="de" sz="1200">
                <a:solidFill>
                  <a:srgbClr val="1D1D1B"/>
                </a:solidFill>
              </a:rPr>
              <a:t>Diese Pflichttrainings können entweder für alle Beschäftigten oder nur für bestimmte Abteilungen gelten. In jedem Fall sind die Inhalte für alle Teilnehmenden gleich.</a:t>
            </a:r>
            <a:endParaRPr sz="1200">
              <a:solidFill>
                <a:srgbClr val="1D1D1B"/>
              </a:solidFill>
            </a:endParaRPr>
          </a:p>
          <a:p>
            <a:pPr indent="0" lvl="0" marL="0" rtl="0" algn="just">
              <a:lnSpc>
                <a:spcPct val="115000"/>
              </a:lnSpc>
              <a:spcBef>
                <a:spcPts val="1000"/>
              </a:spcBef>
              <a:spcAft>
                <a:spcPts val="0"/>
              </a:spcAft>
              <a:buSzPts val="1800"/>
              <a:buNone/>
            </a:pPr>
            <a:r>
              <a:rPr lang="de" sz="1200">
                <a:solidFill>
                  <a:srgbClr val="1D1D1B"/>
                </a:solidFill>
              </a:rPr>
              <a:t>Die Trainingsnachweise werden üblicherweise in der (digitalen) Personalakte gespeichert oder in einer internen Datenbank hinterlegt.</a:t>
            </a:r>
            <a:endParaRPr sz="1200">
              <a:solidFill>
                <a:srgbClr val="1D1D1B"/>
              </a:solidFill>
            </a:endParaRPr>
          </a:p>
        </p:txBody>
      </p:sp>
      <p:sp>
        <p:nvSpPr>
          <p:cNvPr id="100" name="Google Shape;100;p2"/>
          <p:cNvSpPr txBox="1"/>
          <p:nvPr>
            <p:ph idx="4294967295" type="body"/>
          </p:nvPr>
        </p:nvSpPr>
        <p:spPr>
          <a:xfrm>
            <a:off x="3883100" y="2168200"/>
            <a:ext cx="3348000" cy="41994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SzPts val="1800"/>
              <a:buNone/>
            </a:pPr>
            <a:r>
              <a:rPr lang="de" sz="1200">
                <a:solidFill>
                  <a:srgbClr val="1D1D1B"/>
                </a:solidFill>
              </a:rPr>
              <a:t> Für die Koordination der Trainingstermine und Teilnehmenden liegt die Verantwortung üblicherweise bei der Personalabteilung. </a:t>
            </a:r>
            <a:endParaRPr sz="1200">
              <a:solidFill>
                <a:srgbClr val="1D1D1B"/>
              </a:solidFill>
            </a:endParaRPr>
          </a:p>
          <a:p>
            <a:pPr indent="0" lvl="0" marL="0" rtl="0" algn="just">
              <a:lnSpc>
                <a:spcPct val="115000"/>
              </a:lnSpc>
              <a:spcBef>
                <a:spcPts val="0"/>
              </a:spcBef>
              <a:spcAft>
                <a:spcPts val="0"/>
              </a:spcAft>
              <a:buSzPts val="1800"/>
              <a:buNone/>
            </a:pPr>
            <a:r>
              <a:t/>
            </a:r>
            <a:endParaRPr sz="1200">
              <a:solidFill>
                <a:srgbClr val="1D1D1B"/>
              </a:solidFill>
            </a:endParaRPr>
          </a:p>
          <a:p>
            <a:pPr indent="0" lvl="0" marL="0" rtl="0" algn="just">
              <a:lnSpc>
                <a:spcPct val="115000"/>
              </a:lnSpc>
              <a:spcBef>
                <a:spcPts val="0"/>
              </a:spcBef>
              <a:spcAft>
                <a:spcPts val="0"/>
              </a:spcAft>
              <a:buSzPts val="1800"/>
              <a:buNone/>
            </a:pPr>
            <a:r>
              <a:rPr lang="de" sz="1200">
                <a:solidFill>
                  <a:srgbClr val="1D1D1B"/>
                </a:solidFill>
              </a:rPr>
              <a:t>Es empfiehlt sich, bestimmte Trainingsprofile zu definieren, um nicht bei jedem Neuankömmling erneut zu bewerten, welche Trainings für sie:ihn relevant sind. Je nach gesetzlichen oder internen Vorgaben sollten die wichtigsten Trainings innerhalb der ersten Wochen, spätestens aber innerhalb des ersten Jahres durchgeführt werden.</a:t>
            </a:r>
            <a:endParaRPr sz="1200">
              <a:solidFill>
                <a:srgbClr val="1D1D1B"/>
              </a:solidFill>
            </a:endParaRPr>
          </a:p>
          <a:p>
            <a:pPr indent="0" lvl="0" marL="0" rtl="0" algn="just">
              <a:lnSpc>
                <a:spcPct val="115000"/>
              </a:lnSpc>
              <a:spcBef>
                <a:spcPts val="1000"/>
              </a:spcBef>
              <a:spcAft>
                <a:spcPts val="0"/>
              </a:spcAft>
              <a:buClr>
                <a:schemeClr val="dk1"/>
              </a:buClr>
              <a:buSzPts val="1100"/>
              <a:buFont typeface="Arial"/>
              <a:buNone/>
            </a:pPr>
            <a:r>
              <a:rPr b="1" lang="de" sz="1200">
                <a:solidFill>
                  <a:schemeClr val="dk1"/>
                </a:solidFill>
              </a:rPr>
              <a:t>Unser Fazit: </a:t>
            </a:r>
            <a:r>
              <a:rPr lang="de" sz="1200">
                <a:solidFill>
                  <a:schemeClr val="dk1"/>
                </a:solidFill>
              </a:rPr>
              <a:t>Eine systematische Trainingsko- ordination unterstützt die fachliche Einarbei- tung und gibt Neuankömmling und Vorge- setzten Orientierung.</a:t>
            </a:r>
            <a:endParaRPr sz="1200"/>
          </a:p>
        </p:txBody>
      </p:sp>
      <p:sp>
        <p:nvSpPr>
          <p:cNvPr id="101" name="Google Shape;101;p2"/>
          <p:cNvSpPr/>
          <p:nvPr/>
        </p:nvSpPr>
        <p:spPr>
          <a:xfrm>
            <a:off x="3995300" y="6520400"/>
            <a:ext cx="3246000" cy="3078600"/>
          </a:xfrm>
          <a:prstGeom prst="rect">
            <a:avLst/>
          </a:prstGeom>
          <a:solidFill>
            <a:srgbClr val="45A9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2"/>
          <p:cNvSpPr txBox="1"/>
          <p:nvPr>
            <p:ph idx="4294967295" type="body"/>
          </p:nvPr>
        </p:nvSpPr>
        <p:spPr>
          <a:xfrm>
            <a:off x="4226000" y="6721400"/>
            <a:ext cx="2784600" cy="2819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b="1" lang="de" sz="1500">
                <a:solidFill>
                  <a:schemeClr val="lt1"/>
                </a:solidFill>
              </a:rPr>
              <a:t>Wichtige Fragen:</a:t>
            </a:r>
            <a:endParaRPr>
              <a:solidFill>
                <a:schemeClr val="lt1"/>
              </a:solidFill>
            </a:endParaRPr>
          </a:p>
          <a:p>
            <a:pPr indent="-298450" lvl="0" marL="457200" rtl="0" algn="l">
              <a:lnSpc>
                <a:spcPct val="115000"/>
              </a:lnSpc>
              <a:spcBef>
                <a:spcPts val="1000"/>
              </a:spcBef>
              <a:spcAft>
                <a:spcPts val="0"/>
              </a:spcAft>
              <a:buClr>
                <a:schemeClr val="lt1"/>
              </a:buClr>
              <a:buSzPts val="1100"/>
              <a:buChar char="●"/>
            </a:pPr>
            <a:r>
              <a:rPr lang="de" sz="1100">
                <a:solidFill>
                  <a:schemeClr val="lt1"/>
                </a:solidFill>
              </a:rPr>
              <a:t>Welche Trainings sind für unser Unternehmen relevant? (Siehe auch nächste Seite)</a:t>
            </a:r>
            <a:endParaRPr sz="1100">
              <a:solidFill>
                <a:schemeClr val="lt1"/>
              </a:solidFill>
            </a:endParaRPr>
          </a:p>
          <a:p>
            <a:pPr indent="-298450" lvl="0" marL="457200" rtl="0" algn="l">
              <a:lnSpc>
                <a:spcPct val="115000"/>
              </a:lnSpc>
              <a:spcBef>
                <a:spcPts val="0"/>
              </a:spcBef>
              <a:spcAft>
                <a:spcPts val="0"/>
              </a:spcAft>
              <a:buClr>
                <a:schemeClr val="lt1"/>
              </a:buClr>
              <a:buSzPts val="1100"/>
              <a:buChar char="●"/>
            </a:pPr>
            <a:r>
              <a:rPr lang="de" sz="1100">
                <a:solidFill>
                  <a:schemeClr val="lt1"/>
                </a:solidFill>
              </a:rPr>
              <a:t>In welcher Form müssen wir Trainingsnachweise vorhalten?</a:t>
            </a:r>
            <a:endParaRPr sz="1100">
              <a:solidFill>
                <a:schemeClr val="lt1"/>
              </a:solidFill>
            </a:endParaRPr>
          </a:p>
          <a:p>
            <a:pPr indent="-298450" lvl="0" marL="457200" rtl="0" algn="l">
              <a:lnSpc>
                <a:spcPct val="115000"/>
              </a:lnSpc>
              <a:spcBef>
                <a:spcPts val="0"/>
              </a:spcBef>
              <a:spcAft>
                <a:spcPts val="0"/>
              </a:spcAft>
              <a:buClr>
                <a:schemeClr val="lt1"/>
              </a:buClr>
              <a:buSzPts val="1100"/>
              <a:buChar char="●"/>
            </a:pPr>
            <a:r>
              <a:rPr lang="de" sz="1100">
                <a:solidFill>
                  <a:schemeClr val="lt1"/>
                </a:solidFill>
              </a:rPr>
              <a:t>Wer koordiniert die Trainingsanforderungen?</a:t>
            </a:r>
            <a:endParaRPr sz="1100">
              <a:solidFill>
                <a:schemeClr val="lt1"/>
              </a:solidFill>
            </a:endParaRPr>
          </a:p>
          <a:p>
            <a:pPr indent="-298450" lvl="0" marL="457200" rtl="0" algn="l">
              <a:lnSpc>
                <a:spcPct val="115000"/>
              </a:lnSpc>
              <a:spcBef>
                <a:spcPts val="0"/>
              </a:spcBef>
              <a:spcAft>
                <a:spcPts val="0"/>
              </a:spcAft>
              <a:buClr>
                <a:schemeClr val="lt1"/>
              </a:buClr>
              <a:buSzPts val="1100"/>
              <a:buChar char="●"/>
            </a:pPr>
            <a:r>
              <a:rPr lang="de" sz="1100">
                <a:solidFill>
                  <a:schemeClr val="lt1"/>
                </a:solidFill>
              </a:rPr>
              <a:t>Wie setzen wir die Trainings am besten um?</a:t>
            </a:r>
            <a:endParaRPr sz="1100">
              <a:solidFill>
                <a:schemeClr val="lt1"/>
              </a:solidFill>
            </a:endParaRPr>
          </a:p>
          <a:p>
            <a:pPr indent="-298450" lvl="0" marL="457200" rtl="0" algn="l">
              <a:lnSpc>
                <a:spcPct val="115000"/>
              </a:lnSpc>
              <a:spcBef>
                <a:spcPts val="0"/>
              </a:spcBef>
              <a:spcAft>
                <a:spcPts val="0"/>
              </a:spcAft>
              <a:buClr>
                <a:schemeClr val="lt1"/>
              </a:buClr>
              <a:buSzPts val="1100"/>
              <a:buChar char="●"/>
            </a:pPr>
            <a:r>
              <a:rPr lang="de" sz="1100">
                <a:solidFill>
                  <a:schemeClr val="lt1"/>
                </a:solidFill>
              </a:rPr>
              <a:t>Wer ist Ansprechpartner:in für die Trainingsinhalte?</a:t>
            </a:r>
            <a:endParaRPr sz="1100">
              <a:solidFill>
                <a:schemeClr val="lt1"/>
              </a:solidFill>
            </a:endParaRPr>
          </a:p>
          <a:p>
            <a:pPr indent="0" lvl="0" marL="457200" rtl="0" algn="l">
              <a:lnSpc>
                <a:spcPct val="115000"/>
              </a:lnSpc>
              <a:spcBef>
                <a:spcPts val="0"/>
              </a:spcBef>
              <a:spcAft>
                <a:spcPts val="0"/>
              </a:spcAft>
              <a:buSzPts val="1800"/>
              <a:buNone/>
            </a:pPr>
            <a:r>
              <a:t/>
            </a:r>
            <a:endParaRPr sz="1100">
              <a:solidFill>
                <a:schemeClr val="lt1"/>
              </a:solidFill>
            </a:endParaRPr>
          </a:p>
          <a:p>
            <a:pPr indent="0" lvl="0" marL="457200" rtl="0" algn="l">
              <a:lnSpc>
                <a:spcPct val="115000"/>
              </a:lnSpc>
              <a:spcBef>
                <a:spcPts val="0"/>
              </a:spcBef>
              <a:spcAft>
                <a:spcPts val="0"/>
              </a:spcAft>
              <a:buSzPts val="1800"/>
              <a:buNone/>
            </a:pPr>
            <a:r>
              <a:t/>
            </a:r>
            <a:endParaRPr sz="1100">
              <a:solidFill>
                <a:schemeClr val="lt1"/>
              </a:solidFill>
            </a:endParaRPr>
          </a:p>
          <a:p>
            <a:pPr indent="0" lvl="0" marL="0" rtl="0" algn="l">
              <a:lnSpc>
                <a:spcPct val="115000"/>
              </a:lnSpc>
              <a:spcBef>
                <a:spcPts val="0"/>
              </a:spcBef>
              <a:spcAft>
                <a:spcPts val="0"/>
              </a:spcAft>
              <a:buSzPts val="18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g119c21582b2_1_16"/>
          <p:cNvSpPr txBox="1"/>
          <p:nvPr>
            <p:ph idx="4294967295" type="title"/>
          </p:nvPr>
        </p:nvSpPr>
        <p:spPr>
          <a:xfrm>
            <a:off x="360000" y="432000"/>
            <a:ext cx="4933800" cy="1382400"/>
          </a:xfrm>
          <a:prstGeom prst="rect">
            <a:avLst/>
          </a:prstGeom>
          <a:noFill/>
          <a:ln>
            <a:noFill/>
          </a:ln>
        </p:spPr>
        <p:txBody>
          <a:bodyPr anchorCtr="0" anchor="t" bIns="91425" lIns="91425" spcFirstLastPara="1" rIns="91425" wrap="square" tIns="91425">
            <a:noAutofit/>
          </a:bodyPr>
          <a:lstStyle/>
          <a:p>
            <a:pPr indent="-20116" lvl="0" marL="77020" marR="26182" rtl="0" algn="l">
              <a:lnSpc>
                <a:spcPct val="98918"/>
              </a:lnSpc>
              <a:spcBef>
                <a:spcPts val="0"/>
              </a:spcBef>
              <a:spcAft>
                <a:spcPts val="0"/>
              </a:spcAft>
              <a:buClr>
                <a:schemeClr val="dk1"/>
              </a:buClr>
              <a:buSzPts val="1100"/>
              <a:buFont typeface="Arial"/>
              <a:buNone/>
            </a:pPr>
            <a:r>
              <a:rPr lang="de" sz="2600"/>
              <a:t>Standard-Trainings: Welche </a:t>
            </a:r>
            <a:endParaRPr sz="2600"/>
          </a:p>
          <a:p>
            <a:pPr indent="-20116" lvl="0" marL="77020" marR="26182" rtl="0" algn="l">
              <a:lnSpc>
                <a:spcPct val="98918"/>
              </a:lnSpc>
              <a:spcBef>
                <a:spcPts val="0"/>
              </a:spcBef>
              <a:spcAft>
                <a:spcPts val="0"/>
              </a:spcAft>
              <a:buClr>
                <a:schemeClr val="dk1"/>
              </a:buClr>
              <a:buSzPts val="1100"/>
              <a:buFont typeface="Arial"/>
              <a:buNone/>
            </a:pPr>
            <a:r>
              <a:rPr lang="de" sz="2600"/>
              <a:t>Pflichtschulungen sind in </a:t>
            </a:r>
            <a:endParaRPr sz="2600"/>
          </a:p>
          <a:p>
            <a:pPr indent="-20116" lvl="0" marL="77020" marR="26182" rtl="0" algn="l">
              <a:lnSpc>
                <a:spcPct val="98918"/>
              </a:lnSpc>
              <a:spcBef>
                <a:spcPts val="0"/>
              </a:spcBef>
              <a:spcAft>
                <a:spcPts val="0"/>
              </a:spcAft>
              <a:buClr>
                <a:schemeClr val="dk1"/>
              </a:buClr>
              <a:buSzPts val="1100"/>
              <a:buFont typeface="Arial"/>
              <a:buNone/>
            </a:pPr>
            <a:r>
              <a:rPr lang="de" sz="2600"/>
              <a:t>Ihrem Unternehmen relevant?</a:t>
            </a:r>
            <a:endParaRPr sz="2600"/>
          </a:p>
        </p:txBody>
      </p:sp>
      <p:sp>
        <p:nvSpPr>
          <p:cNvPr id="108" name="Google Shape;108;g119c21582b2_1_16"/>
          <p:cNvSpPr txBox="1"/>
          <p:nvPr>
            <p:ph idx="4294967295" type="body"/>
          </p:nvPr>
        </p:nvSpPr>
        <p:spPr>
          <a:xfrm>
            <a:off x="360000" y="2168200"/>
            <a:ext cx="3348000" cy="6830400"/>
          </a:xfrm>
          <a:prstGeom prst="rect">
            <a:avLst/>
          </a:prstGeom>
          <a:noFill/>
          <a:ln>
            <a:noFill/>
          </a:ln>
        </p:spPr>
        <p:txBody>
          <a:bodyPr anchorCtr="0" anchor="t" bIns="91425" lIns="91425" spcFirstLastPara="1" rIns="91425" wrap="square" tIns="91425">
            <a:noAutofit/>
          </a:bodyPr>
          <a:lstStyle/>
          <a:p>
            <a:pPr indent="0" lvl="0" marL="0" rtl="0" algn="just">
              <a:spcBef>
                <a:spcPts val="1000"/>
              </a:spcBef>
              <a:spcAft>
                <a:spcPts val="0"/>
              </a:spcAft>
              <a:buClr>
                <a:schemeClr val="dk1"/>
              </a:buClr>
              <a:buSzPts val="1800"/>
              <a:buFont typeface="Arial"/>
              <a:buNone/>
            </a:pPr>
            <a:r>
              <a:rPr b="1" lang="de" sz="1200">
                <a:solidFill>
                  <a:srgbClr val="1D1D1B"/>
                </a:solidFill>
              </a:rPr>
              <a:t>Unternehmen sind gesetzlich, aufgrund von Audits oder Zertifizierungen, oder per Selbstverpflichtung gefordert, verschiedene Trainings durchzuführen und die Nachweise vorzuhalten - hier eine Übersicht.</a:t>
            </a:r>
            <a:endParaRPr b="1" sz="1200">
              <a:solidFill>
                <a:srgbClr val="1D1D1B"/>
              </a:solidFill>
            </a:endParaRPr>
          </a:p>
          <a:p>
            <a:pPr indent="0" lvl="0" marL="0" marR="64813" rtl="0" algn="just">
              <a:lnSpc>
                <a:spcPct val="115338"/>
              </a:lnSpc>
              <a:spcBef>
                <a:spcPts val="0"/>
              </a:spcBef>
              <a:spcAft>
                <a:spcPts val="0"/>
              </a:spcAft>
              <a:buSzPts val="1800"/>
              <a:buNone/>
            </a:pPr>
            <a:r>
              <a:t/>
            </a:r>
            <a:endParaRPr b="1" sz="1200">
              <a:solidFill>
                <a:schemeClr val="dk1"/>
              </a:solidFill>
            </a:endParaRPr>
          </a:p>
          <a:p>
            <a:pPr indent="0" lvl="0" marL="0" marR="64813" rtl="0" algn="just">
              <a:lnSpc>
                <a:spcPct val="115338"/>
              </a:lnSpc>
              <a:spcBef>
                <a:spcPts val="1000"/>
              </a:spcBef>
              <a:spcAft>
                <a:spcPts val="0"/>
              </a:spcAft>
              <a:buSzPts val="1800"/>
              <a:buNone/>
            </a:pPr>
            <a:r>
              <a:rPr b="1" lang="de" sz="1200">
                <a:solidFill>
                  <a:srgbClr val="00677F"/>
                </a:solidFill>
              </a:rPr>
              <a:t>Arbeitsschutz und Arbeitssicherheit:</a:t>
            </a:r>
            <a:endParaRPr b="1" sz="1200">
              <a:solidFill>
                <a:srgbClr val="00677F"/>
              </a:solidFill>
            </a:endParaRPr>
          </a:p>
          <a:p>
            <a:pPr indent="0" lvl="0" marL="0" marR="64813" rtl="0" algn="just">
              <a:lnSpc>
                <a:spcPct val="115338"/>
              </a:lnSpc>
              <a:spcBef>
                <a:spcPts val="0"/>
              </a:spcBef>
              <a:spcAft>
                <a:spcPts val="0"/>
              </a:spcAft>
              <a:buClr>
                <a:schemeClr val="dk1"/>
              </a:buClr>
              <a:buSzPts val="1800"/>
              <a:buFont typeface="Arial"/>
              <a:buNone/>
            </a:pPr>
            <a:r>
              <a:rPr lang="de" sz="1200">
                <a:solidFill>
                  <a:schemeClr val="dk1"/>
                </a:solidFill>
              </a:rPr>
              <a:t>Diese Elemente gelten für alle Branchen und alle Beschäftigten. In jedem Firmengebäude müssen nachweislich eine bestimmte Anzahl von Personen im Brandschutz und in Erster Hilfe geschult sein. Am ersten Arbeitstag sollte für den:die Neue:n eine Erstunterweisung bezüglich Arbeitsschutz, Fluchtwegen etc. stattfinden. Diese Unterweisung kann durch Sicherheitsbeauftragte oder die Führungskraft erfolgen. Darüber hinaus muss jährlich eine Schulung zur Arbeitssicherheit und Unfallprävention erfolgen, die auf den Arbeitsplatz abgestimmt ist: von Stolpergefahren und gesunder Sitzhaltung für Büroarbeitsplätze (auch im Home Office!) bis zu Trainings für Produktion und Gewerbe mit Informationen zu persönlicher Schutzausrüstung und Sicherheit im Umgang mit Maschinen. Bei geänderten Rahmenbedingungen - wie aktuell während einer Pandemie - muss die Unterweisung entsprechend angepasst und ad hoc durchgeführt werden.</a:t>
            </a:r>
            <a:endParaRPr sz="1200">
              <a:solidFill>
                <a:schemeClr val="dk1"/>
              </a:solidFill>
            </a:endParaRPr>
          </a:p>
          <a:p>
            <a:pPr indent="0" lvl="0" marL="0" rtl="0" algn="just">
              <a:lnSpc>
                <a:spcPct val="115000"/>
              </a:lnSpc>
              <a:spcBef>
                <a:spcPts val="1000"/>
              </a:spcBef>
              <a:spcAft>
                <a:spcPts val="1000"/>
              </a:spcAft>
              <a:buSzPts val="1800"/>
              <a:buNone/>
            </a:pPr>
            <a:r>
              <a:t/>
            </a:r>
            <a:endParaRPr b="1" sz="1200">
              <a:solidFill>
                <a:srgbClr val="1D1D1B"/>
              </a:solidFill>
            </a:endParaRPr>
          </a:p>
        </p:txBody>
      </p:sp>
      <p:sp>
        <p:nvSpPr>
          <p:cNvPr id="109" name="Google Shape;109;g119c21582b2_1_16"/>
          <p:cNvSpPr txBox="1"/>
          <p:nvPr>
            <p:ph idx="4294967295" type="body"/>
          </p:nvPr>
        </p:nvSpPr>
        <p:spPr>
          <a:xfrm>
            <a:off x="3883100" y="2168200"/>
            <a:ext cx="3348000" cy="4199400"/>
          </a:xfrm>
          <a:prstGeom prst="rect">
            <a:avLst/>
          </a:prstGeom>
          <a:noFill/>
          <a:ln>
            <a:noFill/>
          </a:ln>
        </p:spPr>
        <p:txBody>
          <a:bodyPr anchorCtr="0" anchor="t" bIns="91425" lIns="91425" spcFirstLastPara="1" rIns="91425" wrap="square" tIns="91425">
            <a:noAutofit/>
          </a:bodyPr>
          <a:lstStyle/>
          <a:p>
            <a:pPr indent="0" lvl="0" marL="0" marR="64813" rtl="0" algn="just">
              <a:spcBef>
                <a:spcPts val="1200"/>
              </a:spcBef>
              <a:spcAft>
                <a:spcPts val="0"/>
              </a:spcAft>
              <a:buClr>
                <a:schemeClr val="dk1"/>
              </a:buClr>
              <a:buSzPts val="1100"/>
              <a:buFont typeface="Arial"/>
              <a:buNone/>
            </a:pPr>
            <a:r>
              <a:rPr b="1" lang="de" sz="1200">
                <a:solidFill>
                  <a:srgbClr val="00677F"/>
                </a:solidFill>
              </a:rPr>
              <a:t>AGG:</a:t>
            </a:r>
            <a:r>
              <a:rPr lang="de" sz="1200">
                <a:solidFill>
                  <a:schemeClr val="dk1"/>
                </a:solidFill>
              </a:rPr>
              <a:t> </a:t>
            </a:r>
            <a:endParaRPr sz="1200">
              <a:solidFill>
                <a:schemeClr val="dk1"/>
              </a:solidFill>
            </a:endParaRPr>
          </a:p>
          <a:p>
            <a:pPr indent="0" lvl="0" marL="0" marR="64813" rtl="0" algn="just">
              <a:spcBef>
                <a:spcPts val="0"/>
              </a:spcBef>
              <a:spcAft>
                <a:spcPts val="0"/>
              </a:spcAft>
              <a:buClr>
                <a:schemeClr val="dk1"/>
              </a:buClr>
              <a:buSzPts val="1100"/>
              <a:buFont typeface="Arial"/>
              <a:buNone/>
            </a:pPr>
            <a:r>
              <a:rPr lang="de" sz="1200">
                <a:solidFill>
                  <a:schemeClr val="dk1"/>
                </a:solidFill>
              </a:rPr>
              <a:t>Das Allgemeine Gleichbehandlungsgesetz beugt Diskriminierungen aufgrund geschützter Merkmale vor. Eine Schulung ist verpflichtend für Personalabteilung und Führungskräfte, aber auch im Umgang mit Kund:innen oder im Versicherungs- und Bankgewerbe. Eine Auffrischung wird alle 3 – 5 Jahre empfohlen.</a:t>
            </a:r>
            <a:endParaRPr sz="1200">
              <a:solidFill>
                <a:schemeClr val="dk1"/>
              </a:solidFill>
            </a:endParaRPr>
          </a:p>
          <a:p>
            <a:pPr indent="0" lvl="0" marL="0" marR="64813" rtl="0" algn="just">
              <a:lnSpc>
                <a:spcPct val="115338"/>
              </a:lnSpc>
              <a:spcBef>
                <a:spcPts val="1000"/>
              </a:spcBef>
              <a:spcAft>
                <a:spcPts val="0"/>
              </a:spcAft>
              <a:buClr>
                <a:schemeClr val="dk1"/>
              </a:buClr>
              <a:buSzPts val="1800"/>
              <a:buFont typeface="Arial"/>
              <a:buNone/>
            </a:pPr>
            <a:r>
              <a:rPr b="1" lang="de" sz="1200">
                <a:solidFill>
                  <a:srgbClr val="00677F"/>
                </a:solidFill>
              </a:rPr>
              <a:t>Datenschutz:</a:t>
            </a:r>
            <a:r>
              <a:rPr lang="de" sz="1200">
                <a:solidFill>
                  <a:schemeClr val="dk1"/>
                </a:solidFill>
              </a:rPr>
              <a:t> </a:t>
            </a:r>
            <a:endParaRPr sz="1200">
              <a:solidFill>
                <a:schemeClr val="dk1"/>
              </a:solidFill>
            </a:endParaRPr>
          </a:p>
          <a:p>
            <a:pPr indent="0" lvl="0" marL="0" marR="64813" rtl="0" algn="just">
              <a:lnSpc>
                <a:spcPct val="115338"/>
              </a:lnSpc>
              <a:spcBef>
                <a:spcPts val="0"/>
              </a:spcBef>
              <a:spcAft>
                <a:spcPts val="0"/>
              </a:spcAft>
              <a:buClr>
                <a:schemeClr val="dk1"/>
              </a:buClr>
              <a:buSzPts val="1800"/>
              <a:buFont typeface="Arial"/>
              <a:buNone/>
            </a:pPr>
            <a:r>
              <a:rPr lang="de" sz="1200">
                <a:solidFill>
                  <a:schemeClr val="dk1"/>
                </a:solidFill>
              </a:rPr>
              <a:t>Überall, wo mit personenbezogenen Daten gearbeitet wird, ist ein DSGVO-Training, mit einer Auffrischung alle ein bis zwei Jahre, Pflicht. Das betrifft beispielsweise Mitarbeitende, die Zugang zu Kundendaten haben oder auch die Personalabteilung und IT. Neben der grundlegenden Sensibilisierung und Information über gesetzliche Vorgaben sollte der:die Datenschutzbeauftragte des Unternehmens über die konkreten unternehmensinternen Prozesse im Umgang </a:t>
            </a:r>
            <a:r>
              <a:rPr lang="de" sz="1200">
                <a:solidFill>
                  <a:schemeClr val="dk1"/>
                </a:solidFill>
                <a:extLst>
                  <a:ext uri="http://customooxmlschemas.google.com/">
                    <go:slidesCustomData xmlns:go="http://customooxmlschemas.google.com/" textRoundtripDataId="0"/>
                  </a:ext>
                </a:extLst>
              </a:rPr>
              <a:t>mit Daten informieren. </a:t>
            </a:r>
            <a:endParaRPr sz="1200">
              <a:solidFill>
                <a:schemeClr val="dk1"/>
              </a:solidFill>
            </a:endParaRPr>
          </a:p>
          <a:p>
            <a:pPr indent="0" lvl="0" marL="0" marR="64813" rtl="0" algn="just">
              <a:spcBef>
                <a:spcPts val="1200"/>
              </a:spcBef>
              <a:spcAft>
                <a:spcPts val="0"/>
              </a:spcAft>
              <a:buClr>
                <a:schemeClr val="dk1"/>
              </a:buClr>
              <a:buSzPts val="1800"/>
              <a:buFont typeface="Arial"/>
              <a:buNone/>
            </a:pPr>
            <a:r>
              <a:t/>
            </a:r>
            <a:endParaRPr sz="1200">
              <a:solidFill>
                <a:srgbClr val="1D1D1B"/>
              </a:solidFill>
            </a:endParaRPr>
          </a:p>
        </p:txBody>
      </p:sp>
      <p:sp>
        <p:nvSpPr>
          <p:cNvPr id="110" name="Google Shape;110;g119c21582b2_1_16"/>
          <p:cNvSpPr/>
          <p:nvPr/>
        </p:nvSpPr>
        <p:spPr>
          <a:xfrm>
            <a:off x="3995300" y="7422850"/>
            <a:ext cx="3246000" cy="2404800"/>
          </a:xfrm>
          <a:prstGeom prst="rect">
            <a:avLst/>
          </a:prstGeom>
          <a:solidFill>
            <a:srgbClr val="45A9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g119c21582b2_1_16"/>
          <p:cNvSpPr txBox="1"/>
          <p:nvPr>
            <p:ph idx="4294967295" type="body"/>
          </p:nvPr>
        </p:nvSpPr>
        <p:spPr>
          <a:xfrm>
            <a:off x="4149800" y="7712000"/>
            <a:ext cx="2923200" cy="2819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de" sz="1500">
                <a:solidFill>
                  <a:schemeClr val="lt1"/>
                </a:solidFill>
              </a:rPr>
              <a:t>Gesetzliche Verpflichtungen</a:t>
            </a:r>
            <a:endParaRPr b="1" sz="1500">
              <a:solidFill>
                <a:schemeClr val="lt1"/>
              </a:solidFill>
            </a:endParaRPr>
          </a:p>
          <a:p>
            <a:pPr indent="-298450" lvl="0" marL="457200" rtl="0" algn="just">
              <a:lnSpc>
                <a:spcPct val="150000"/>
              </a:lnSpc>
              <a:spcBef>
                <a:spcPts val="1383"/>
              </a:spcBef>
              <a:spcAft>
                <a:spcPts val="0"/>
              </a:spcAft>
              <a:buClr>
                <a:schemeClr val="lt1"/>
              </a:buClr>
              <a:buSzPts val="1100"/>
              <a:buChar char="●"/>
            </a:pPr>
            <a:r>
              <a:rPr lang="de" sz="1100">
                <a:solidFill>
                  <a:schemeClr val="lt1"/>
                </a:solidFill>
              </a:rPr>
              <a:t>Arbeitssicherheit</a:t>
            </a:r>
            <a:endParaRPr sz="1100">
              <a:solidFill>
                <a:schemeClr val="lt1"/>
              </a:solidFill>
            </a:endParaRPr>
          </a:p>
          <a:p>
            <a:pPr indent="-298450" lvl="0" marL="457200" rtl="0" algn="just">
              <a:lnSpc>
                <a:spcPct val="150000"/>
              </a:lnSpc>
              <a:spcBef>
                <a:spcPts val="0"/>
              </a:spcBef>
              <a:spcAft>
                <a:spcPts val="0"/>
              </a:spcAft>
              <a:buClr>
                <a:schemeClr val="lt1"/>
              </a:buClr>
              <a:buSzPts val="1100"/>
              <a:buChar char="●"/>
            </a:pPr>
            <a:r>
              <a:rPr lang="de" sz="1100">
                <a:solidFill>
                  <a:schemeClr val="lt1"/>
                </a:solidFill>
              </a:rPr>
              <a:t>Anti-Diskriminierung (AGG)</a:t>
            </a:r>
            <a:endParaRPr sz="1100">
              <a:solidFill>
                <a:schemeClr val="lt1"/>
              </a:solidFill>
            </a:endParaRPr>
          </a:p>
          <a:p>
            <a:pPr indent="-298450" lvl="0" marL="457200" rtl="0" algn="just">
              <a:lnSpc>
                <a:spcPct val="150000"/>
              </a:lnSpc>
              <a:spcBef>
                <a:spcPts val="0"/>
              </a:spcBef>
              <a:spcAft>
                <a:spcPts val="0"/>
              </a:spcAft>
              <a:buClr>
                <a:schemeClr val="lt1"/>
              </a:buClr>
              <a:buSzPts val="1100"/>
              <a:buChar char="●"/>
            </a:pPr>
            <a:r>
              <a:rPr lang="de" sz="1100">
                <a:solidFill>
                  <a:schemeClr val="lt1"/>
                </a:solidFill>
              </a:rPr>
              <a:t>Datenschutz (DSGVO)</a:t>
            </a:r>
            <a:endParaRPr sz="1100">
              <a:solidFill>
                <a:schemeClr val="lt1"/>
              </a:solidFill>
            </a:endParaRPr>
          </a:p>
          <a:p>
            <a:pPr indent="-298450" lvl="0" marL="457200" rtl="0" algn="just">
              <a:lnSpc>
                <a:spcPct val="150000"/>
              </a:lnSpc>
              <a:spcBef>
                <a:spcPts val="0"/>
              </a:spcBef>
              <a:spcAft>
                <a:spcPts val="0"/>
              </a:spcAft>
              <a:buClr>
                <a:schemeClr val="lt1"/>
              </a:buClr>
              <a:buSzPts val="1100"/>
              <a:buChar char="●"/>
            </a:pPr>
            <a:r>
              <a:rPr lang="de" sz="1100">
                <a:solidFill>
                  <a:schemeClr val="lt1"/>
                </a:solidFill>
              </a:rPr>
              <a:t>Korruptionsprävention</a:t>
            </a:r>
            <a:endParaRPr sz="1100">
              <a:solidFill>
                <a:schemeClr val="lt1"/>
              </a:solidFill>
            </a:endParaRPr>
          </a:p>
          <a:p>
            <a:pPr indent="-298450" lvl="0" marL="457200" rtl="0" algn="just">
              <a:lnSpc>
                <a:spcPct val="150000"/>
              </a:lnSpc>
              <a:spcBef>
                <a:spcPts val="0"/>
              </a:spcBef>
              <a:spcAft>
                <a:spcPts val="0"/>
              </a:spcAft>
              <a:buClr>
                <a:schemeClr val="lt1"/>
              </a:buClr>
              <a:buSzPts val="1100"/>
              <a:buChar char="●"/>
            </a:pPr>
            <a:r>
              <a:rPr lang="de" sz="1100">
                <a:solidFill>
                  <a:schemeClr val="lt1"/>
                </a:solidFill>
              </a:rPr>
              <a:t>Informationssicherheit</a:t>
            </a:r>
            <a:endParaRPr sz="1100">
              <a:solidFill>
                <a:schemeClr val="lt1"/>
              </a:solidFill>
            </a:endParaRPr>
          </a:p>
          <a:p>
            <a:pPr indent="0" lvl="0" marL="457200" rtl="0" algn="l">
              <a:lnSpc>
                <a:spcPct val="115000"/>
              </a:lnSpc>
              <a:spcBef>
                <a:spcPts val="0"/>
              </a:spcBef>
              <a:spcAft>
                <a:spcPts val="0"/>
              </a:spcAft>
              <a:buNone/>
            </a:pPr>
            <a:r>
              <a:t/>
            </a:r>
            <a:endParaRPr b="1" sz="1500">
              <a:solidFill>
                <a:schemeClr val="lt1"/>
              </a:solidFill>
            </a:endParaRPr>
          </a:p>
          <a:p>
            <a:pPr indent="0" lvl="0" marL="457200" rtl="0" algn="l">
              <a:lnSpc>
                <a:spcPct val="115000"/>
              </a:lnSpc>
              <a:spcBef>
                <a:spcPts val="0"/>
              </a:spcBef>
              <a:spcAft>
                <a:spcPts val="0"/>
              </a:spcAft>
              <a:buSzPts val="1800"/>
              <a:buNone/>
            </a:pPr>
            <a:r>
              <a:t/>
            </a:r>
            <a:endParaRPr sz="1100">
              <a:solidFill>
                <a:schemeClr val="lt1"/>
              </a:solidFill>
            </a:endParaRPr>
          </a:p>
          <a:p>
            <a:pPr indent="0" lvl="0" marL="457200" rtl="0" algn="l">
              <a:lnSpc>
                <a:spcPct val="115000"/>
              </a:lnSpc>
              <a:spcBef>
                <a:spcPts val="0"/>
              </a:spcBef>
              <a:spcAft>
                <a:spcPts val="0"/>
              </a:spcAft>
              <a:buSzPts val="1800"/>
              <a:buNone/>
            </a:pPr>
            <a:r>
              <a:t/>
            </a:r>
            <a:endParaRPr sz="1100">
              <a:solidFill>
                <a:schemeClr val="lt1"/>
              </a:solidFill>
            </a:endParaRPr>
          </a:p>
          <a:p>
            <a:pPr indent="0" lvl="0" marL="0" rtl="0" algn="l">
              <a:lnSpc>
                <a:spcPct val="115000"/>
              </a:lnSpc>
              <a:spcBef>
                <a:spcPts val="0"/>
              </a:spcBef>
              <a:spcAft>
                <a:spcPts val="0"/>
              </a:spcAft>
              <a:buSzPts val="1800"/>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g119c21582b2_2_0"/>
          <p:cNvSpPr txBox="1"/>
          <p:nvPr>
            <p:ph idx="4294967295" type="title"/>
          </p:nvPr>
        </p:nvSpPr>
        <p:spPr>
          <a:xfrm>
            <a:off x="360000" y="432000"/>
            <a:ext cx="4933800" cy="1382400"/>
          </a:xfrm>
          <a:prstGeom prst="rect">
            <a:avLst/>
          </a:prstGeom>
          <a:noFill/>
          <a:ln>
            <a:noFill/>
          </a:ln>
        </p:spPr>
        <p:txBody>
          <a:bodyPr anchorCtr="0" anchor="t" bIns="91425" lIns="91425" spcFirstLastPara="1" rIns="91425" wrap="square" tIns="91425">
            <a:noAutofit/>
          </a:bodyPr>
          <a:lstStyle/>
          <a:p>
            <a:pPr indent="-20116" lvl="0" marL="77020" marR="26182" rtl="0" algn="l">
              <a:lnSpc>
                <a:spcPct val="98918"/>
              </a:lnSpc>
              <a:spcBef>
                <a:spcPts val="0"/>
              </a:spcBef>
              <a:spcAft>
                <a:spcPts val="0"/>
              </a:spcAft>
              <a:buSzPts val="1100"/>
              <a:buNone/>
            </a:pPr>
            <a:r>
              <a:rPr lang="de" sz="2600"/>
              <a:t>Standard-Trainings: Welche </a:t>
            </a:r>
            <a:endParaRPr sz="2600"/>
          </a:p>
          <a:p>
            <a:pPr indent="-20116" lvl="0" marL="77020" marR="26182" rtl="0" algn="l">
              <a:lnSpc>
                <a:spcPct val="98918"/>
              </a:lnSpc>
              <a:spcBef>
                <a:spcPts val="0"/>
              </a:spcBef>
              <a:spcAft>
                <a:spcPts val="0"/>
              </a:spcAft>
              <a:buSzPts val="1100"/>
              <a:buNone/>
            </a:pPr>
            <a:r>
              <a:rPr lang="de" sz="2600"/>
              <a:t>Pflichtschulungen sind in </a:t>
            </a:r>
            <a:endParaRPr sz="2600"/>
          </a:p>
          <a:p>
            <a:pPr indent="-20116" lvl="0" marL="77020" marR="26182" rtl="0" algn="l">
              <a:lnSpc>
                <a:spcPct val="98918"/>
              </a:lnSpc>
              <a:spcBef>
                <a:spcPts val="0"/>
              </a:spcBef>
              <a:spcAft>
                <a:spcPts val="0"/>
              </a:spcAft>
              <a:buSzPts val="1100"/>
              <a:buNone/>
            </a:pPr>
            <a:r>
              <a:rPr lang="de" sz="2600"/>
              <a:t>Ihrem Unternehmen relevant?</a:t>
            </a:r>
            <a:endParaRPr sz="2600"/>
          </a:p>
        </p:txBody>
      </p:sp>
      <p:sp>
        <p:nvSpPr>
          <p:cNvPr id="117" name="Google Shape;117;g119c21582b2_2_0"/>
          <p:cNvSpPr txBox="1"/>
          <p:nvPr>
            <p:ph idx="4294967295" type="body"/>
          </p:nvPr>
        </p:nvSpPr>
        <p:spPr>
          <a:xfrm>
            <a:off x="360000" y="2168200"/>
            <a:ext cx="3348000" cy="6830400"/>
          </a:xfrm>
          <a:prstGeom prst="rect">
            <a:avLst/>
          </a:prstGeom>
          <a:noFill/>
          <a:ln>
            <a:noFill/>
          </a:ln>
        </p:spPr>
        <p:txBody>
          <a:bodyPr anchorCtr="0" anchor="t" bIns="91425" lIns="91425" spcFirstLastPara="1" rIns="91425" wrap="square" tIns="91425">
            <a:noAutofit/>
          </a:bodyPr>
          <a:lstStyle/>
          <a:p>
            <a:pPr indent="0" lvl="0" marL="0" marR="64813" rtl="0" algn="just">
              <a:spcBef>
                <a:spcPts val="1200"/>
              </a:spcBef>
              <a:spcAft>
                <a:spcPts val="0"/>
              </a:spcAft>
              <a:buSzPts val="1800"/>
              <a:buNone/>
            </a:pPr>
            <a:r>
              <a:rPr b="1" lang="de" sz="1200">
                <a:solidFill>
                  <a:srgbClr val="00677F"/>
                </a:solidFill>
              </a:rPr>
              <a:t>Compliance:</a:t>
            </a:r>
            <a:r>
              <a:rPr lang="de" sz="1200">
                <a:solidFill>
                  <a:schemeClr val="dk1"/>
                </a:solidFill>
              </a:rPr>
              <a:t> Anti-Korruptionstrainings sind verpflichtend für alle börsennotierten Unter- nehmen, alle Unternehmen der Finanzwirtschaft sowie in weiteren Branchen, in denen beispielsweise Verstöße gegen das Kartellrecht vorgekommen sind. Auch im Öffentlichen Dienst ist Korruptionsprävention relevant. Um Rechtsverstößen vorzubeugen, empfiehlt es sich, zumindest alle Mitarbeitenden in Einkauf, Controlling / Buchhaltung und Vertrieb zum Thema Compliance zu schulen. Damit soll verhindert werden, dass Mitarbeitende für Bestechungsversuche anfällig werden. Auch eine Bevorteilung beispielsweise von Familienangehörigen im Bewerbungs- oder Ausschreibungsprozess soll so abgewendet werden. Üblicherweise findet diese Sensibilisierung zu aktuellen Inhalten und Gegebenheiten einmal pro Jahr statt.</a:t>
            </a:r>
            <a:endParaRPr sz="1200">
              <a:solidFill>
                <a:schemeClr val="dk1"/>
              </a:solidFill>
            </a:endParaRPr>
          </a:p>
          <a:p>
            <a:pPr indent="0" lvl="0" marL="0" marR="64813" rtl="0" algn="just">
              <a:spcBef>
                <a:spcPts val="1200"/>
              </a:spcBef>
              <a:spcAft>
                <a:spcPts val="0"/>
              </a:spcAft>
              <a:buSzPts val="1800"/>
              <a:buNone/>
            </a:pPr>
            <a:r>
              <a:rPr b="1" lang="de" sz="1200">
                <a:solidFill>
                  <a:srgbClr val="00677F"/>
                </a:solidFill>
              </a:rPr>
              <a:t>Informationssicherheit: </a:t>
            </a:r>
            <a:endParaRPr b="1" sz="1200">
              <a:solidFill>
                <a:srgbClr val="00677F"/>
              </a:solidFill>
            </a:endParaRPr>
          </a:p>
          <a:p>
            <a:pPr indent="0" lvl="0" marL="0" marR="64813" rtl="0" algn="just">
              <a:spcBef>
                <a:spcPts val="0"/>
              </a:spcBef>
              <a:spcAft>
                <a:spcPts val="0"/>
              </a:spcAft>
              <a:buSzPts val="1800"/>
              <a:buNone/>
            </a:pPr>
            <a:r>
              <a:rPr lang="de" sz="1200">
                <a:solidFill>
                  <a:schemeClr val="dk1"/>
                </a:solidFill>
              </a:rPr>
              <a:t>Ebenso kann durch Schulung der Mitarbeitenden vermieden werden, dass das Unternehmen ein Opfer von Cyberkriminalität wird, da sie für die korrekten Verhaltensweisen sensibilisiert sind. Hierbei geht es zum Beispiel um den Umgang mit Links von unbekannten Adressaten und Spammails und den Schutz von IT und Daten. Bei der Nutzung von dienstlichem Laptop und Mobilgerät soll verhindert werden, dass Außenstehende Zugriff bekommen auf unternehmensinterne Daten, beispielsweise durch eine Sichtschutz-Folie bei Arbeit in </a:t>
            </a:r>
            <a:r>
              <a:rPr lang="de" sz="1200">
                <a:solidFill>
                  <a:schemeClr val="lt1"/>
                </a:solidFill>
              </a:rPr>
              <a:t>öffentlichen </a:t>
            </a:r>
            <a:endParaRPr sz="1200">
              <a:solidFill>
                <a:schemeClr val="lt1"/>
              </a:solidFill>
            </a:endParaRPr>
          </a:p>
          <a:p>
            <a:pPr indent="0" lvl="0" marL="0" rtl="0" algn="just">
              <a:lnSpc>
                <a:spcPct val="115000"/>
              </a:lnSpc>
              <a:spcBef>
                <a:spcPts val="1000"/>
              </a:spcBef>
              <a:spcAft>
                <a:spcPts val="1000"/>
              </a:spcAft>
              <a:buSzPts val="1800"/>
              <a:buNone/>
            </a:pPr>
            <a:r>
              <a:t/>
            </a:r>
            <a:endParaRPr b="1" sz="1200">
              <a:solidFill>
                <a:schemeClr val="dk1"/>
              </a:solidFill>
            </a:endParaRPr>
          </a:p>
        </p:txBody>
      </p:sp>
      <p:sp>
        <p:nvSpPr>
          <p:cNvPr id="118" name="Google Shape;118;g119c21582b2_2_0"/>
          <p:cNvSpPr txBox="1"/>
          <p:nvPr>
            <p:ph idx="4294967295" type="body"/>
          </p:nvPr>
        </p:nvSpPr>
        <p:spPr>
          <a:xfrm>
            <a:off x="3883100" y="2168200"/>
            <a:ext cx="3348000" cy="2973300"/>
          </a:xfrm>
          <a:prstGeom prst="rect">
            <a:avLst/>
          </a:prstGeom>
          <a:noFill/>
          <a:ln>
            <a:noFill/>
          </a:ln>
        </p:spPr>
        <p:txBody>
          <a:bodyPr anchorCtr="0" anchor="t" bIns="91425" lIns="91425" spcFirstLastPara="1" rIns="91425" wrap="square" tIns="91425">
            <a:noAutofit/>
          </a:bodyPr>
          <a:lstStyle/>
          <a:p>
            <a:pPr indent="0" lvl="0" marL="0" marR="64813" rtl="0" algn="just">
              <a:spcBef>
                <a:spcPts val="0"/>
              </a:spcBef>
              <a:spcAft>
                <a:spcPts val="0"/>
              </a:spcAft>
              <a:buClr>
                <a:schemeClr val="dk1"/>
              </a:buClr>
              <a:buSzPts val="1800"/>
              <a:buFont typeface="Arial"/>
              <a:buNone/>
            </a:pPr>
            <a:r>
              <a:rPr lang="de" sz="1200">
                <a:solidFill>
                  <a:schemeClr val="dk1"/>
                </a:solidFill>
              </a:rPr>
              <a:t>öffentlichen Räumen wie im Zug oder am Flughafen.</a:t>
            </a:r>
            <a:endParaRPr sz="1200">
              <a:solidFill>
                <a:schemeClr val="dk1"/>
              </a:solidFill>
            </a:endParaRPr>
          </a:p>
          <a:p>
            <a:pPr indent="0" lvl="0" marL="0" marR="64813" rtl="0" algn="just">
              <a:spcBef>
                <a:spcPts val="1000"/>
              </a:spcBef>
              <a:spcAft>
                <a:spcPts val="0"/>
              </a:spcAft>
              <a:buClr>
                <a:schemeClr val="dk1"/>
              </a:buClr>
              <a:buSzPts val="1800"/>
              <a:buFont typeface="Arial"/>
              <a:buNone/>
            </a:pPr>
            <a:r>
              <a:rPr lang="de" sz="1200">
                <a:solidFill>
                  <a:schemeClr val="dk1"/>
                </a:solidFill>
              </a:rPr>
              <a:t>Dazu gehört auch die Frage, welche zusätzlichen Programme oder Tools auf dem Dienst-Laptop installiert werden sollte und was es bei einer gelegentlichen privaten Nutzung zu beachten gilt.</a:t>
            </a:r>
            <a:endParaRPr sz="1200">
              <a:solidFill>
                <a:schemeClr val="dk1"/>
              </a:solidFill>
            </a:endParaRPr>
          </a:p>
          <a:p>
            <a:pPr indent="0" lvl="0" marL="0" marR="64813" rtl="0" algn="just">
              <a:spcBef>
                <a:spcPts val="1000"/>
              </a:spcBef>
              <a:spcAft>
                <a:spcPts val="1000"/>
              </a:spcAft>
              <a:buClr>
                <a:schemeClr val="dk1"/>
              </a:buClr>
              <a:buSzPts val="1800"/>
              <a:buFont typeface="Arial"/>
              <a:buNone/>
            </a:pPr>
            <a:r>
              <a:rPr lang="de" sz="1200">
                <a:solidFill>
                  <a:schemeClr val="dk1"/>
                </a:solidFill>
              </a:rPr>
              <a:t>Diese Schulungen tragen zudem dazu bei, das Risiko der Haftbarkeit im Falle von IT-Sicherheitslücken oder Datenlecks zu verringern. Daher sollten die Inhalte regelmäßig aufgefrischt und durch aktuelle Rechtssprechungen, Trend-Entwicklungen und Erfahrungen ergänzt werden.</a:t>
            </a:r>
            <a:endParaRPr sz="1200">
              <a:solidFill>
                <a:srgbClr val="1D1D1B"/>
              </a:solidFill>
            </a:endParaRPr>
          </a:p>
        </p:txBody>
      </p:sp>
      <p:sp>
        <p:nvSpPr>
          <p:cNvPr id="119" name="Google Shape;119;g119c21582b2_2_0"/>
          <p:cNvSpPr/>
          <p:nvPr/>
        </p:nvSpPr>
        <p:spPr>
          <a:xfrm>
            <a:off x="3995300" y="6409525"/>
            <a:ext cx="3246000" cy="3321600"/>
          </a:xfrm>
          <a:prstGeom prst="rect">
            <a:avLst/>
          </a:prstGeom>
          <a:solidFill>
            <a:srgbClr val="45A9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g119c21582b2_2_0"/>
          <p:cNvSpPr txBox="1"/>
          <p:nvPr>
            <p:ph idx="4294967295" type="body"/>
          </p:nvPr>
        </p:nvSpPr>
        <p:spPr>
          <a:xfrm>
            <a:off x="4156700" y="6520000"/>
            <a:ext cx="2923200" cy="28026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de" sz="1500">
                <a:solidFill>
                  <a:schemeClr val="lt1"/>
                </a:solidFill>
              </a:rPr>
              <a:t>Mögliche Ansprechpersonen</a:t>
            </a:r>
            <a:endParaRPr b="1" sz="1500">
              <a:solidFill>
                <a:schemeClr val="lt1"/>
              </a:solidFill>
            </a:endParaRPr>
          </a:p>
          <a:p>
            <a:pPr indent="-298450" lvl="0" marL="457200" rtl="0" algn="just">
              <a:lnSpc>
                <a:spcPct val="150000"/>
              </a:lnSpc>
              <a:spcBef>
                <a:spcPts val="1383"/>
              </a:spcBef>
              <a:spcAft>
                <a:spcPts val="0"/>
              </a:spcAft>
              <a:buClr>
                <a:schemeClr val="lt1"/>
              </a:buClr>
              <a:buSzPts val="1100"/>
              <a:buChar char="●"/>
            </a:pPr>
            <a:r>
              <a:rPr lang="de" sz="1100">
                <a:solidFill>
                  <a:schemeClr val="lt1"/>
                </a:solidFill>
              </a:rPr>
              <a:t>Fachkraft für </a:t>
            </a:r>
            <a:r>
              <a:rPr lang="de" sz="1100">
                <a:solidFill>
                  <a:schemeClr val="lt1"/>
                </a:solidFill>
              </a:rPr>
              <a:t>Arbeitssicherheit, Brandschutzbeauftrage:r</a:t>
            </a:r>
            <a:endParaRPr sz="1100">
              <a:solidFill>
                <a:schemeClr val="lt1"/>
              </a:solidFill>
            </a:endParaRPr>
          </a:p>
          <a:p>
            <a:pPr indent="-298450" lvl="0" marL="457200" rtl="0" algn="just">
              <a:lnSpc>
                <a:spcPct val="150000"/>
              </a:lnSpc>
              <a:spcBef>
                <a:spcPts val="0"/>
              </a:spcBef>
              <a:spcAft>
                <a:spcPts val="0"/>
              </a:spcAft>
              <a:buClr>
                <a:schemeClr val="lt1"/>
              </a:buClr>
              <a:buSzPts val="1100"/>
              <a:buChar char="●"/>
            </a:pPr>
            <a:r>
              <a:rPr lang="de" sz="1100">
                <a:solidFill>
                  <a:schemeClr val="lt1"/>
                </a:solidFill>
              </a:rPr>
              <a:t>Gleichstellungs- oder</a:t>
            </a:r>
            <a:br>
              <a:rPr lang="de" sz="1100">
                <a:solidFill>
                  <a:schemeClr val="lt1"/>
                </a:solidFill>
              </a:rPr>
            </a:br>
            <a:r>
              <a:rPr lang="de" sz="1100">
                <a:solidFill>
                  <a:schemeClr val="lt1"/>
                </a:solidFill>
              </a:rPr>
              <a:t>Frauenbeauftragte:r</a:t>
            </a:r>
            <a:endParaRPr sz="1100">
              <a:solidFill>
                <a:schemeClr val="lt1"/>
              </a:solidFill>
            </a:endParaRPr>
          </a:p>
          <a:p>
            <a:pPr indent="-298450" lvl="0" marL="457200" rtl="0" algn="just">
              <a:lnSpc>
                <a:spcPct val="150000"/>
              </a:lnSpc>
              <a:spcBef>
                <a:spcPts val="0"/>
              </a:spcBef>
              <a:spcAft>
                <a:spcPts val="0"/>
              </a:spcAft>
              <a:buClr>
                <a:schemeClr val="lt1"/>
              </a:buClr>
              <a:buSzPts val="1100"/>
              <a:buChar char="●"/>
            </a:pPr>
            <a:r>
              <a:rPr lang="de" sz="1100">
                <a:solidFill>
                  <a:schemeClr val="lt1"/>
                </a:solidFill>
              </a:rPr>
              <a:t>Datenschutzbeauftragte:r</a:t>
            </a:r>
            <a:endParaRPr sz="1100">
              <a:solidFill>
                <a:schemeClr val="lt1"/>
              </a:solidFill>
            </a:endParaRPr>
          </a:p>
          <a:p>
            <a:pPr indent="-298450" lvl="0" marL="457200" rtl="0" algn="just">
              <a:lnSpc>
                <a:spcPct val="150000"/>
              </a:lnSpc>
              <a:spcBef>
                <a:spcPts val="0"/>
              </a:spcBef>
              <a:spcAft>
                <a:spcPts val="0"/>
              </a:spcAft>
              <a:buClr>
                <a:schemeClr val="lt1"/>
              </a:buClr>
              <a:buSzPts val="1100"/>
              <a:buChar char="●"/>
            </a:pPr>
            <a:r>
              <a:rPr lang="de" sz="1100">
                <a:solidFill>
                  <a:schemeClr val="lt1"/>
                </a:solidFill>
              </a:rPr>
              <a:t>Qualitätsmanagementbeauftragte:r</a:t>
            </a:r>
            <a:endParaRPr sz="1100">
              <a:solidFill>
                <a:schemeClr val="lt1"/>
              </a:solidFill>
            </a:endParaRPr>
          </a:p>
          <a:p>
            <a:pPr indent="-298450" lvl="0" marL="457200" rtl="0" algn="just">
              <a:lnSpc>
                <a:spcPct val="150000"/>
              </a:lnSpc>
              <a:spcBef>
                <a:spcPts val="0"/>
              </a:spcBef>
              <a:spcAft>
                <a:spcPts val="0"/>
              </a:spcAft>
              <a:buClr>
                <a:schemeClr val="lt1"/>
              </a:buClr>
              <a:buSzPts val="1100"/>
              <a:buChar char="●"/>
            </a:pPr>
            <a:r>
              <a:rPr lang="de" sz="1100">
                <a:solidFill>
                  <a:schemeClr val="lt1"/>
                </a:solidFill>
              </a:rPr>
              <a:t>Beauftragte:r für Gefahrstoffe, Umweltschutz und ähnliche Themen</a:t>
            </a:r>
            <a:endParaRPr sz="1100">
              <a:solidFill>
                <a:schemeClr val="lt1"/>
              </a:solidFill>
            </a:endParaRPr>
          </a:p>
          <a:p>
            <a:pPr indent="-298450" lvl="0" marL="457200" rtl="0" algn="just">
              <a:lnSpc>
                <a:spcPct val="150000"/>
              </a:lnSpc>
              <a:spcBef>
                <a:spcPts val="0"/>
              </a:spcBef>
              <a:spcAft>
                <a:spcPts val="0"/>
              </a:spcAft>
              <a:buClr>
                <a:schemeClr val="lt1"/>
              </a:buClr>
              <a:buSzPts val="1100"/>
              <a:buChar char="●"/>
            </a:pPr>
            <a:r>
              <a:rPr lang="de" sz="1100">
                <a:solidFill>
                  <a:schemeClr val="lt1"/>
                </a:solidFill>
              </a:rPr>
              <a:t>Interne Rechtsabteilung bzw. -beratung</a:t>
            </a:r>
            <a:endParaRPr sz="1100">
              <a:solidFill>
                <a:schemeClr val="lt1"/>
              </a:solidFill>
            </a:endParaRPr>
          </a:p>
          <a:p>
            <a:pPr indent="0" lvl="0" marL="457200" rtl="0" algn="l">
              <a:lnSpc>
                <a:spcPct val="115000"/>
              </a:lnSpc>
              <a:spcBef>
                <a:spcPts val="0"/>
              </a:spcBef>
              <a:spcAft>
                <a:spcPts val="0"/>
              </a:spcAft>
              <a:buSzPts val="1800"/>
              <a:buNone/>
            </a:pPr>
            <a:r>
              <a:t/>
            </a:r>
            <a:endParaRPr sz="1100">
              <a:solidFill>
                <a:schemeClr val="lt1"/>
              </a:solidFill>
            </a:endParaRPr>
          </a:p>
          <a:p>
            <a:pPr indent="0" lvl="0" marL="457200" rtl="0" algn="l">
              <a:lnSpc>
                <a:spcPct val="115000"/>
              </a:lnSpc>
              <a:spcBef>
                <a:spcPts val="0"/>
              </a:spcBef>
              <a:spcAft>
                <a:spcPts val="0"/>
              </a:spcAft>
              <a:buSzPts val="1800"/>
              <a:buNone/>
            </a:pPr>
            <a:r>
              <a:t/>
            </a:r>
            <a:endParaRPr sz="1100">
              <a:solidFill>
                <a:schemeClr val="lt1"/>
              </a:solidFill>
            </a:endParaRPr>
          </a:p>
          <a:p>
            <a:pPr indent="0" lvl="0" marL="0" rtl="0" algn="l">
              <a:lnSpc>
                <a:spcPct val="115000"/>
              </a:lnSpc>
              <a:spcBef>
                <a:spcPts val="0"/>
              </a:spcBef>
              <a:spcAft>
                <a:spcPts val="0"/>
              </a:spcAft>
              <a:buSzPts val="18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5"/>
          <p:cNvSpPr txBox="1"/>
          <p:nvPr>
            <p:ph idx="4294967295" type="title"/>
          </p:nvPr>
        </p:nvSpPr>
        <p:spPr>
          <a:xfrm>
            <a:off x="468000" y="433250"/>
            <a:ext cx="4641000" cy="1322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de" sz="2600"/>
              <a:t>Empfehlungen zu Standard- Trainings: Übersicht zu weiteren Themen</a:t>
            </a:r>
            <a:endParaRPr sz="2600"/>
          </a:p>
        </p:txBody>
      </p:sp>
      <p:sp>
        <p:nvSpPr>
          <p:cNvPr id="126" name="Google Shape;126;p5"/>
          <p:cNvSpPr txBox="1"/>
          <p:nvPr>
            <p:ph idx="4294967295" type="body"/>
          </p:nvPr>
        </p:nvSpPr>
        <p:spPr>
          <a:xfrm>
            <a:off x="472950" y="1828625"/>
            <a:ext cx="6667200" cy="78006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SzPts val="1800"/>
              <a:buNone/>
            </a:pPr>
            <a:r>
              <a:rPr lang="de" sz="1200"/>
              <a:t>Abgesehen von den gesetzlichen Verpflichtungen ergibt sich die Notwendigkeit zu Trainings aus Zertifizierungen, wie beispielsweise DIN EN ISO 9001 oder ISO 14001, sowie behördlichen Vorgaben durch den TÜV oder in der Luftfahrt durch die EASA. Darüber hinaus lohnt es sich für Unternehmen zu folgenden Themen alle Mitarbeitenden auf den gleichen Stand bringen:</a:t>
            </a:r>
            <a:endParaRPr sz="1200"/>
          </a:p>
          <a:p>
            <a:pPr indent="0" lvl="0" marL="0" rtl="0" algn="just">
              <a:lnSpc>
                <a:spcPct val="115000"/>
              </a:lnSpc>
              <a:spcBef>
                <a:spcPts val="0"/>
              </a:spcBef>
              <a:spcAft>
                <a:spcPts val="0"/>
              </a:spcAft>
              <a:buSzPts val="1800"/>
              <a:buNone/>
            </a:pPr>
            <a:r>
              <a:t/>
            </a:r>
            <a:endParaRPr sz="1200"/>
          </a:p>
          <a:p>
            <a:pPr indent="0" lvl="0" marL="986399" marR="0" rtl="0" algn="just">
              <a:lnSpc>
                <a:spcPct val="115000"/>
              </a:lnSpc>
              <a:spcBef>
                <a:spcPts val="0"/>
              </a:spcBef>
              <a:spcAft>
                <a:spcPts val="0"/>
              </a:spcAft>
              <a:buSzPts val="1800"/>
              <a:buNone/>
            </a:pPr>
            <a:r>
              <a:rPr b="1" lang="de" sz="1500"/>
              <a:t>Qualitätsmanagement</a:t>
            </a:r>
            <a:endParaRPr b="1" sz="1500"/>
          </a:p>
          <a:p>
            <a:pPr indent="0" lvl="0" marL="986399" marR="0" rtl="0" algn="just">
              <a:lnSpc>
                <a:spcPct val="115000"/>
              </a:lnSpc>
              <a:spcBef>
                <a:spcPts val="0"/>
              </a:spcBef>
              <a:spcAft>
                <a:spcPts val="0"/>
              </a:spcAft>
              <a:buSzPts val="1800"/>
              <a:buNone/>
            </a:pPr>
            <a:r>
              <a:rPr lang="de" sz="1200"/>
              <a:t>Kein produzierendes oder gewerbliches Unternehmen kann es sich leisten, die Qualität der Arbeit außer Acht zu lassen. Um eine hohe Produktqualität zu sichern und nicht von externen Prüfstellen abhängig zu sein, können Mitarbeitende zu Qualitäts-Expert:innen für ihre eigene Arbeit ausgebildet werden. Aber auch im administrativen Bereich oder in Dienstleistungsunternehmen lohnt es sich, die Beschäftigten für qualitätsrelevante Fragen zu sensibilisieren. So stehen sie Auditierungen sicher gegenüber und können die Produkt- oder Prozessqualität eigenständig überprüfen und verbessern.</a:t>
            </a:r>
            <a:endParaRPr sz="1200"/>
          </a:p>
          <a:p>
            <a:pPr indent="0" lvl="0" marL="986399" marR="0" rtl="0" algn="just">
              <a:lnSpc>
                <a:spcPct val="115000"/>
              </a:lnSpc>
              <a:spcBef>
                <a:spcPts val="0"/>
              </a:spcBef>
              <a:spcAft>
                <a:spcPts val="0"/>
              </a:spcAft>
              <a:buSzPts val="1800"/>
              <a:buNone/>
            </a:pPr>
            <a:r>
              <a:t/>
            </a:r>
            <a:endParaRPr sz="1200"/>
          </a:p>
          <a:p>
            <a:pPr indent="0" lvl="0" marL="986399" marR="0" rtl="0" algn="just">
              <a:lnSpc>
                <a:spcPct val="115000"/>
              </a:lnSpc>
              <a:spcBef>
                <a:spcPts val="0"/>
              </a:spcBef>
              <a:spcAft>
                <a:spcPts val="0"/>
              </a:spcAft>
              <a:buSzPts val="1800"/>
              <a:buNone/>
            </a:pPr>
            <a:r>
              <a:rPr b="1" lang="de" sz="1500"/>
              <a:t>Social Media</a:t>
            </a:r>
            <a:r>
              <a:rPr lang="de" sz="1200"/>
              <a:t> </a:t>
            </a:r>
            <a:endParaRPr sz="1200"/>
          </a:p>
          <a:p>
            <a:pPr indent="0" lvl="0" marL="986399" marR="0" rtl="0" algn="just">
              <a:lnSpc>
                <a:spcPct val="115000"/>
              </a:lnSpc>
              <a:spcBef>
                <a:spcPts val="0"/>
              </a:spcBef>
              <a:spcAft>
                <a:spcPts val="0"/>
              </a:spcAft>
              <a:buSzPts val="1800"/>
              <a:buNone/>
            </a:pPr>
            <a:r>
              <a:rPr lang="de" sz="1200"/>
              <a:t>Auch wenn die Unternehmens-Accounts in sozialen Netzwerken, wie XING, LinkedIn, Facebook, Twitter oder Instagram, meist von Profis aus dem Marketing verwaltet werden, sind heutzutage viele Mitarbeitende auch als Markenbotschafter:innen ihrer Arbeitgeber unterwegs oder nutzen die Plattformen als Informationsquelle und zum beruflichen Austausch. Um ‘Shitstorms’ zu vermeiden, ein seriöses Auftreten aller Markenbotschafter:innen auch im digitalen Raum zu erreichen und rechtskonform zu agieren, empfiehlt es sich einen Social Media-Verhaltenskodex im Unternehmen zu etablieren und die Mitarbeitenden diesbezüglich zu schulen.</a:t>
            </a:r>
            <a:endParaRPr sz="1200"/>
          </a:p>
          <a:p>
            <a:pPr indent="0" lvl="0" marL="986399" marR="0" rtl="0" algn="just">
              <a:lnSpc>
                <a:spcPct val="115000"/>
              </a:lnSpc>
              <a:spcBef>
                <a:spcPts val="0"/>
              </a:spcBef>
              <a:spcAft>
                <a:spcPts val="0"/>
              </a:spcAft>
              <a:buSzPts val="1800"/>
              <a:buNone/>
            </a:pPr>
            <a:r>
              <a:t/>
            </a:r>
            <a:endParaRPr sz="1200"/>
          </a:p>
          <a:p>
            <a:pPr indent="0" lvl="0" marL="986399" marR="0" rtl="0" algn="just">
              <a:lnSpc>
                <a:spcPct val="115000"/>
              </a:lnSpc>
              <a:spcBef>
                <a:spcPts val="0"/>
              </a:spcBef>
              <a:spcAft>
                <a:spcPts val="0"/>
              </a:spcAft>
              <a:buSzPts val="1800"/>
              <a:buNone/>
            </a:pPr>
            <a:r>
              <a:rPr b="1" lang="de" sz="1500">
                <a:solidFill>
                  <a:schemeClr val="dk1"/>
                </a:solidFill>
              </a:rPr>
              <a:t>Kundenservice / Customer Relations</a:t>
            </a:r>
            <a:r>
              <a:rPr lang="de" sz="1200">
                <a:solidFill>
                  <a:schemeClr val="dk1"/>
                </a:solidFill>
              </a:rPr>
              <a:t> </a:t>
            </a:r>
            <a:endParaRPr sz="1200">
              <a:solidFill>
                <a:schemeClr val="dk1"/>
              </a:solidFill>
            </a:endParaRPr>
          </a:p>
          <a:p>
            <a:pPr indent="0" lvl="0" marL="986399" marR="0" rtl="0" algn="just">
              <a:lnSpc>
                <a:spcPct val="115000"/>
              </a:lnSpc>
              <a:spcBef>
                <a:spcPts val="0"/>
              </a:spcBef>
              <a:spcAft>
                <a:spcPts val="0"/>
              </a:spcAft>
              <a:buSzPts val="1800"/>
              <a:buNone/>
            </a:pPr>
            <a:r>
              <a:rPr lang="de" sz="1200">
                <a:solidFill>
                  <a:schemeClr val="dk1"/>
                </a:solidFill>
              </a:rPr>
              <a:t>Auch Mitarbeitende, die nicht direkt im Kundenservice arbeiten, kommen mit Kundenwünschen oder Reklamationen in Kontakt. Hier kann entweder eine konkrete Schulung beispielsweise für Situationen im Außendienst helfen, um gut auf Kundenbedürfnisse und besondere Situationen eingehen zu können, oder aber ein strategisch ausgerichtetes Training: Auf welchen Wegen treten Kunden mit uns in Kontakt? Woher erfahren wir von ihren Wünschen und Anforderungen? Was ist mein Anteil zur Kundenzufriedenheit?</a:t>
            </a:r>
            <a:endParaRPr sz="1200">
              <a:solidFill>
                <a:schemeClr val="dk1"/>
              </a:solidFill>
            </a:endParaRPr>
          </a:p>
          <a:p>
            <a:pPr indent="0" lvl="0" marL="0" marR="0" rtl="0" algn="l">
              <a:lnSpc>
                <a:spcPct val="115000"/>
              </a:lnSpc>
              <a:spcBef>
                <a:spcPts val="0"/>
              </a:spcBef>
              <a:spcAft>
                <a:spcPts val="0"/>
              </a:spcAft>
              <a:buSzPts val="1800"/>
              <a:buNone/>
            </a:pPr>
            <a:r>
              <a:t/>
            </a:r>
            <a:endParaRPr/>
          </a:p>
          <a:p>
            <a:pPr indent="0" lvl="0" marL="0" rtl="0" algn="l">
              <a:lnSpc>
                <a:spcPct val="115000"/>
              </a:lnSpc>
              <a:spcBef>
                <a:spcPts val="0"/>
              </a:spcBef>
              <a:spcAft>
                <a:spcPts val="0"/>
              </a:spcAft>
              <a:buSzPts val="1800"/>
              <a:buNone/>
            </a:pPr>
            <a:r>
              <a:t/>
            </a:r>
            <a:endParaRPr/>
          </a:p>
        </p:txBody>
      </p:sp>
      <p:pic>
        <p:nvPicPr>
          <p:cNvPr id="127" name="Google Shape;127;p5"/>
          <p:cNvPicPr preferRelativeResize="0"/>
          <p:nvPr/>
        </p:nvPicPr>
        <p:blipFill rotWithShape="1">
          <a:blip r:embed="rId3">
            <a:alphaModFix/>
          </a:blip>
          <a:srcRect b="0" l="0" r="0" t="0"/>
          <a:stretch/>
        </p:blipFill>
        <p:spPr>
          <a:xfrm>
            <a:off x="713572" y="5434000"/>
            <a:ext cx="561050" cy="561050"/>
          </a:xfrm>
          <a:prstGeom prst="rect">
            <a:avLst/>
          </a:prstGeom>
          <a:noFill/>
          <a:ln>
            <a:noFill/>
          </a:ln>
        </p:spPr>
      </p:pic>
      <p:pic>
        <p:nvPicPr>
          <p:cNvPr id="128" name="Google Shape;128;p5"/>
          <p:cNvPicPr preferRelativeResize="0"/>
          <p:nvPr/>
        </p:nvPicPr>
        <p:blipFill rotWithShape="1">
          <a:blip r:embed="rId4">
            <a:alphaModFix/>
          </a:blip>
          <a:srcRect b="0" l="0" r="0" t="0"/>
          <a:stretch/>
        </p:blipFill>
        <p:spPr>
          <a:xfrm>
            <a:off x="713575" y="7758875"/>
            <a:ext cx="584750" cy="584750"/>
          </a:xfrm>
          <a:prstGeom prst="rect">
            <a:avLst/>
          </a:prstGeom>
          <a:noFill/>
          <a:ln>
            <a:noFill/>
          </a:ln>
        </p:spPr>
      </p:pic>
      <p:pic>
        <p:nvPicPr>
          <p:cNvPr id="129" name="Google Shape;129;p5"/>
          <p:cNvPicPr preferRelativeResize="0"/>
          <p:nvPr/>
        </p:nvPicPr>
        <p:blipFill rotWithShape="1">
          <a:blip r:embed="rId5">
            <a:alphaModFix/>
          </a:blip>
          <a:srcRect b="0" l="0" r="0" t="0"/>
          <a:stretch/>
        </p:blipFill>
        <p:spPr>
          <a:xfrm>
            <a:off x="737275" y="2984700"/>
            <a:ext cx="561050" cy="5610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6"/>
          <p:cNvSpPr/>
          <p:nvPr/>
        </p:nvSpPr>
        <p:spPr>
          <a:xfrm>
            <a:off x="3939200" y="6742225"/>
            <a:ext cx="3155100" cy="3129300"/>
          </a:xfrm>
          <a:prstGeom prst="rect">
            <a:avLst/>
          </a:prstGeom>
          <a:solidFill>
            <a:srgbClr val="45A9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6"/>
          <p:cNvSpPr/>
          <p:nvPr/>
        </p:nvSpPr>
        <p:spPr>
          <a:xfrm>
            <a:off x="552300" y="6742225"/>
            <a:ext cx="3155100" cy="3129300"/>
          </a:xfrm>
          <a:prstGeom prst="rect">
            <a:avLst/>
          </a:prstGeom>
          <a:solidFill>
            <a:srgbClr val="45A9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6"/>
          <p:cNvSpPr txBox="1"/>
          <p:nvPr>
            <p:ph idx="4294967295" type="title"/>
          </p:nvPr>
        </p:nvSpPr>
        <p:spPr>
          <a:xfrm>
            <a:off x="468000" y="432000"/>
            <a:ext cx="4413000" cy="735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de" sz="2600"/>
              <a:t>Vorschläge zur Form der Durchführung</a:t>
            </a:r>
            <a:endParaRPr sz="2600"/>
          </a:p>
        </p:txBody>
      </p:sp>
      <p:sp>
        <p:nvSpPr>
          <p:cNvPr id="137" name="Google Shape;137;p6"/>
          <p:cNvSpPr txBox="1"/>
          <p:nvPr>
            <p:ph idx="4294967295" type="body"/>
          </p:nvPr>
        </p:nvSpPr>
        <p:spPr>
          <a:xfrm>
            <a:off x="714900" y="6843600"/>
            <a:ext cx="2734800" cy="29517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SzPts val="1800"/>
              <a:buNone/>
            </a:pPr>
            <a:r>
              <a:rPr b="1" lang="de" sz="1500">
                <a:solidFill>
                  <a:schemeClr val="lt1"/>
                </a:solidFill>
              </a:rPr>
              <a:t>Live-Vortrag</a:t>
            </a:r>
            <a:endParaRPr b="1" sz="1500">
              <a:solidFill>
                <a:schemeClr val="lt1"/>
              </a:solidFill>
            </a:endParaRPr>
          </a:p>
          <a:p>
            <a:pPr indent="-249849" lvl="0" marL="269999" rtl="0" algn="l">
              <a:lnSpc>
                <a:spcPct val="115000"/>
              </a:lnSpc>
              <a:spcBef>
                <a:spcPts val="1000"/>
              </a:spcBef>
              <a:spcAft>
                <a:spcPts val="0"/>
              </a:spcAft>
              <a:buClr>
                <a:schemeClr val="lt1"/>
              </a:buClr>
              <a:buSzPts val="1100"/>
              <a:buChar char="●"/>
            </a:pPr>
            <a:r>
              <a:rPr lang="de" sz="1100">
                <a:solidFill>
                  <a:schemeClr val="lt1"/>
                </a:solidFill>
              </a:rPr>
              <a:t>Keine besondere Technik erforderlich</a:t>
            </a:r>
            <a:endParaRPr sz="1100">
              <a:solidFill>
                <a:schemeClr val="lt1"/>
              </a:solidFill>
            </a:endParaRPr>
          </a:p>
          <a:p>
            <a:pPr indent="-249849" lvl="0" marL="269999" rtl="0" algn="l">
              <a:lnSpc>
                <a:spcPct val="115000"/>
              </a:lnSpc>
              <a:spcBef>
                <a:spcPts val="0"/>
              </a:spcBef>
              <a:spcAft>
                <a:spcPts val="0"/>
              </a:spcAft>
              <a:buClr>
                <a:schemeClr val="lt1"/>
              </a:buClr>
              <a:buSzPts val="1100"/>
              <a:buChar char="●"/>
            </a:pPr>
            <a:r>
              <a:rPr lang="de" sz="1100">
                <a:solidFill>
                  <a:schemeClr val="lt1"/>
                </a:solidFill>
              </a:rPr>
              <a:t>Hauseigene Expert:innen werden sichtbar</a:t>
            </a:r>
            <a:endParaRPr sz="1100">
              <a:solidFill>
                <a:schemeClr val="lt1"/>
              </a:solidFill>
            </a:endParaRPr>
          </a:p>
          <a:p>
            <a:pPr indent="-249849" lvl="0" marL="269999" rtl="0" algn="l">
              <a:lnSpc>
                <a:spcPct val="115000"/>
              </a:lnSpc>
              <a:spcBef>
                <a:spcPts val="0"/>
              </a:spcBef>
              <a:spcAft>
                <a:spcPts val="0"/>
              </a:spcAft>
              <a:buClr>
                <a:schemeClr val="lt1"/>
              </a:buClr>
              <a:buSzPts val="1100"/>
              <a:buChar char="●"/>
            </a:pPr>
            <a:r>
              <a:rPr lang="de" sz="1100">
                <a:solidFill>
                  <a:schemeClr val="lt1"/>
                </a:solidFill>
              </a:rPr>
              <a:t>Neue Kontakte und Netzwerke für die Newcomer</a:t>
            </a:r>
            <a:endParaRPr sz="1100">
              <a:solidFill>
                <a:schemeClr val="lt1"/>
              </a:solidFill>
            </a:endParaRPr>
          </a:p>
          <a:p>
            <a:pPr indent="-249849" lvl="0" marL="269999" rtl="0" algn="l">
              <a:lnSpc>
                <a:spcPct val="115000"/>
              </a:lnSpc>
              <a:spcBef>
                <a:spcPts val="0"/>
              </a:spcBef>
              <a:spcAft>
                <a:spcPts val="0"/>
              </a:spcAft>
              <a:buClr>
                <a:schemeClr val="lt1"/>
              </a:buClr>
              <a:buSzPts val="1100"/>
              <a:buChar char="●"/>
            </a:pPr>
            <a:r>
              <a:rPr lang="de" sz="1100">
                <a:solidFill>
                  <a:schemeClr val="lt1"/>
                </a:solidFill>
              </a:rPr>
              <a:t>Interaktiv durch Diskursmöglichkeiten</a:t>
            </a:r>
            <a:endParaRPr sz="1100">
              <a:solidFill>
                <a:schemeClr val="lt1"/>
              </a:solidFill>
            </a:endParaRPr>
          </a:p>
          <a:p>
            <a:pPr indent="-249849" lvl="0" marL="269999" rtl="0" algn="l">
              <a:lnSpc>
                <a:spcPct val="115000"/>
              </a:lnSpc>
              <a:spcBef>
                <a:spcPts val="0"/>
              </a:spcBef>
              <a:spcAft>
                <a:spcPts val="0"/>
              </a:spcAft>
              <a:buClr>
                <a:schemeClr val="lt1"/>
              </a:buClr>
              <a:buSzPts val="1100"/>
              <a:buChar char="●"/>
            </a:pPr>
            <a:r>
              <a:rPr lang="de" sz="1100">
                <a:solidFill>
                  <a:schemeClr val="lt1"/>
                </a:solidFill>
              </a:rPr>
              <a:t>Inhalte können schnell aktualisiert werden</a:t>
            </a:r>
            <a:endParaRPr sz="1100">
              <a:solidFill>
                <a:schemeClr val="lt1"/>
              </a:solidFill>
            </a:endParaRPr>
          </a:p>
          <a:p>
            <a:pPr indent="0" lvl="0" marL="0" rtl="0" algn="just">
              <a:lnSpc>
                <a:spcPct val="115000"/>
              </a:lnSpc>
              <a:spcBef>
                <a:spcPts val="1000"/>
              </a:spcBef>
              <a:spcAft>
                <a:spcPts val="0"/>
              </a:spcAft>
              <a:buSzPts val="1800"/>
              <a:buNone/>
            </a:pPr>
            <a:r>
              <a:rPr b="1" lang="de" sz="1100">
                <a:solidFill>
                  <a:srgbClr val="2BEAA1"/>
                </a:solidFill>
              </a:rPr>
              <a:t>↯</a:t>
            </a:r>
            <a:r>
              <a:rPr b="1" lang="de" sz="1100">
                <a:solidFill>
                  <a:srgbClr val="FF0000"/>
                </a:solidFill>
              </a:rPr>
              <a:t> </a:t>
            </a:r>
            <a:r>
              <a:rPr b="1" lang="de" sz="1100">
                <a:solidFill>
                  <a:schemeClr val="lt1"/>
                </a:solidFill>
              </a:rPr>
              <a:t>  </a:t>
            </a:r>
            <a:r>
              <a:rPr lang="de" sz="1100">
                <a:solidFill>
                  <a:schemeClr val="lt1"/>
                </a:solidFill>
              </a:rPr>
              <a:t>Termine müssen koordiniert werden </a:t>
            </a:r>
            <a:endParaRPr sz="1100">
              <a:solidFill>
                <a:schemeClr val="lt1"/>
              </a:solidFill>
            </a:endParaRPr>
          </a:p>
          <a:p>
            <a:pPr indent="0" lvl="0" marL="0" rtl="0" algn="just">
              <a:lnSpc>
                <a:spcPct val="115000"/>
              </a:lnSpc>
              <a:spcBef>
                <a:spcPts val="0"/>
              </a:spcBef>
              <a:spcAft>
                <a:spcPts val="0"/>
              </a:spcAft>
              <a:buSzPts val="1800"/>
              <a:buNone/>
            </a:pPr>
            <a:r>
              <a:rPr b="1" lang="de" sz="1100">
                <a:solidFill>
                  <a:srgbClr val="2BEAA1"/>
                </a:solidFill>
              </a:rPr>
              <a:t>↯</a:t>
            </a:r>
            <a:r>
              <a:rPr b="1" lang="de" sz="1100">
                <a:solidFill>
                  <a:schemeClr val="lt1"/>
                </a:solidFill>
              </a:rPr>
              <a:t>   </a:t>
            </a:r>
            <a:r>
              <a:rPr lang="de" sz="1100">
                <a:solidFill>
                  <a:schemeClr val="lt1"/>
                </a:solidFill>
              </a:rPr>
              <a:t>Bindet interne Kapazitäten</a:t>
            </a:r>
            <a:endParaRPr sz="1100">
              <a:solidFill>
                <a:schemeClr val="lt1"/>
              </a:solidFill>
            </a:endParaRPr>
          </a:p>
          <a:p>
            <a:pPr indent="0" lvl="0" marL="0" rtl="0" algn="just">
              <a:lnSpc>
                <a:spcPct val="115000"/>
              </a:lnSpc>
              <a:spcBef>
                <a:spcPts val="1000"/>
              </a:spcBef>
              <a:spcAft>
                <a:spcPts val="0"/>
              </a:spcAft>
              <a:buClr>
                <a:schemeClr val="dk1"/>
              </a:buClr>
              <a:buSzPts val="1100"/>
              <a:buFont typeface="Arial"/>
              <a:buNone/>
            </a:pPr>
            <a:r>
              <a:t/>
            </a:r>
            <a:endParaRPr sz="1100">
              <a:solidFill>
                <a:schemeClr val="lt1"/>
              </a:solidFill>
            </a:endParaRPr>
          </a:p>
        </p:txBody>
      </p:sp>
      <p:sp>
        <p:nvSpPr>
          <p:cNvPr id="138" name="Google Shape;138;p6"/>
          <p:cNvSpPr txBox="1"/>
          <p:nvPr>
            <p:ph idx="4294967295" type="body"/>
          </p:nvPr>
        </p:nvSpPr>
        <p:spPr>
          <a:xfrm>
            <a:off x="403075" y="2186825"/>
            <a:ext cx="6757500" cy="14835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SzPts val="1800"/>
              <a:buNone/>
            </a:pPr>
            <a:r>
              <a:rPr lang="de" sz="1200">
                <a:solidFill>
                  <a:schemeClr val="dk1"/>
                </a:solidFill>
              </a:rPr>
              <a:t>Möglicherweise gibt es in Ihrem Unternehmen bereits Beauftragte für verschiedene Themen. Sie sind natürlich erste Ansprechpartner:innen für entsprechende Schulungsthemen, die Durch- führung der Standard-Trainings geschieht also in Absprache mit den Beauftragten. Grundsätzlich gibt es für die Durchführung von solchen Trainings zwei Varianten: als Live-Vortrag (online oder vor Ort), oder als E-Learning-Modul. </a:t>
            </a:r>
            <a:endParaRPr sz="1200">
              <a:solidFill>
                <a:schemeClr val="dk1"/>
              </a:solidFill>
            </a:endParaRPr>
          </a:p>
          <a:p>
            <a:pPr indent="0" lvl="0" marL="0" rtl="0" algn="just">
              <a:lnSpc>
                <a:spcPct val="115000"/>
              </a:lnSpc>
              <a:spcBef>
                <a:spcPts val="1000"/>
              </a:spcBef>
              <a:spcAft>
                <a:spcPts val="0"/>
              </a:spcAft>
              <a:buClr>
                <a:schemeClr val="dk1"/>
              </a:buClr>
              <a:buSzPts val="1100"/>
              <a:buFont typeface="Arial"/>
              <a:buNone/>
            </a:pPr>
            <a:r>
              <a:rPr lang="de" sz="1200">
                <a:solidFill>
                  <a:schemeClr val="dk1"/>
                </a:solidFill>
              </a:rPr>
              <a:t>Um ein Standard-Training als Live-Vortrag abzuhalten, werden üblicherweise mehrere neue Kolleg:innen zu kleinen Gruppen zusammengefasst, den Vortrag hält entweder der:die entsprechende Beauftragte oder eine andere Person mit Expertenwissen, ggf. auch der:die Vorgesetzte. Der Vorteil bei dieser Art der Durchführung ist, dass konkret auf Fragen eingegangen werden kann und zudem lernen die Neuen gleich andere Personen in derselben Situation kennen. Wenn Sie nur wenige Neueinstellungen im Jahr haben, empfiehlt sich dieses Format nur für solche Trainings, die nicht zwangsläufig innerhalb der ersten Wochen absolviert werden müssen.</a:t>
            </a:r>
            <a:endParaRPr sz="1200">
              <a:solidFill>
                <a:schemeClr val="dk1"/>
              </a:solidFill>
            </a:endParaRPr>
          </a:p>
          <a:p>
            <a:pPr indent="0" lvl="0" marL="0" rtl="0" algn="just">
              <a:lnSpc>
                <a:spcPct val="115000"/>
              </a:lnSpc>
              <a:spcBef>
                <a:spcPts val="1000"/>
              </a:spcBef>
              <a:spcAft>
                <a:spcPts val="1000"/>
              </a:spcAft>
              <a:buClr>
                <a:schemeClr val="dk1"/>
              </a:buClr>
              <a:buSzPts val="1100"/>
              <a:buFont typeface="Arial"/>
              <a:buNone/>
            </a:pPr>
            <a:r>
              <a:rPr lang="de" sz="1200">
                <a:solidFill>
                  <a:schemeClr val="dk1"/>
                </a:solidFill>
              </a:rPr>
              <a:t>E-Learning-Module sind terminlich unabhängig und können von einzelnen Neulingen sofort durchgeführt werden; sie eignen sich dadurch auch, um etwaige Lücken im Einarbeitungsplan zu füllen. Vor allem für die Pflichttrainings gibt es fertige Module, die von externen Anbietern eingekauft werden können. Zudem gibt es Anbieter am Markt, die Software liefern, mit der eigene Inhalte für E-Learnings schnell und einfach erstellt werden können, um das Training auf Ihre Bedürfnisse und Gegebenheiten ausrichten zu können.</a:t>
            </a:r>
            <a:endParaRPr sz="1200"/>
          </a:p>
        </p:txBody>
      </p:sp>
      <p:sp>
        <p:nvSpPr>
          <p:cNvPr id="139" name="Google Shape;139;p6"/>
          <p:cNvSpPr txBox="1"/>
          <p:nvPr>
            <p:ph idx="4294967295" type="body"/>
          </p:nvPr>
        </p:nvSpPr>
        <p:spPr>
          <a:xfrm>
            <a:off x="4101950" y="6844200"/>
            <a:ext cx="2691900" cy="29100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SzPts val="1800"/>
              <a:buNone/>
            </a:pPr>
            <a:r>
              <a:rPr b="1" lang="de" sz="1500">
                <a:solidFill>
                  <a:schemeClr val="lt1"/>
                </a:solidFill>
              </a:rPr>
              <a:t>E-Learning</a:t>
            </a:r>
            <a:endParaRPr b="1" sz="1500">
              <a:solidFill>
                <a:schemeClr val="lt1"/>
              </a:solidFill>
            </a:endParaRPr>
          </a:p>
          <a:p>
            <a:pPr indent="-250825" lvl="0" marL="269999" rtl="0" algn="l">
              <a:lnSpc>
                <a:spcPct val="115000"/>
              </a:lnSpc>
              <a:spcBef>
                <a:spcPts val="1000"/>
              </a:spcBef>
              <a:spcAft>
                <a:spcPts val="0"/>
              </a:spcAft>
              <a:buClr>
                <a:schemeClr val="lt1"/>
              </a:buClr>
              <a:buSzPts val="1100"/>
              <a:buChar char="●"/>
            </a:pPr>
            <a:r>
              <a:rPr lang="de" sz="1100">
                <a:solidFill>
                  <a:schemeClr val="lt1"/>
                </a:solidFill>
              </a:rPr>
              <a:t>Anwendung auch bei einzelnen Newcomern effektiv einsetzbar</a:t>
            </a:r>
            <a:endParaRPr sz="1100">
              <a:solidFill>
                <a:schemeClr val="lt1"/>
              </a:solidFill>
            </a:endParaRPr>
          </a:p>
          <a:p>
            <a:pPr indent="-250825" lvl="0" marL="269999" rtl="0" algn="l">
              <a:lnSpc>
                <a:spcPct val="115000"/>
              </a:lnSpc>
              <a:spcBef>
                <a:spcPts val="0"/>
              </a:spcBef>
              <a:spcAft>
                <a:spcPts val="0"/>
              </a:spcAft>
              <a:buClr>
                <a:schemeClr val="lt1"/>
              </a:buClr>
              <a:buSzPts val="1100"/>
              <a:buChar char="●"/>
            </a:pPr>
            <a:r>
              <a:rPr lang="de" sz="1100">
                <a:solidFill>
                  <a:schemeClr val="lt1"/>
                </a:solidFill>
              </a:rPr>
              <a:t>Individuelle Terminplanung und Einwahl</a:t>
            </a:r>
            <a:endParaRPr sz="1100">
              <a:solidFill>
                <a:schemeClr val="lt1"/>
              </a:solidFill>
            </a:endParaRPr>
          </a:p>
          <a:p>
            <a:pPr indent="-250825" lvl="0" marL="269999" rtl="0" algn="l">
              <a:lnSpc>
                <a:spcPct val="115000"/>
              </a:lnSpc>
              <a:spcBef>
                <a:spcPts val="0"/>
              </a:spcBef>
              <a:spcAft>
                <a:spcPts val="0"/>
              </a:spcAft>
              <a:buClr>
                <a:schemeClr val="lt1"/>
              </a:buClr>
              <a:buSzPts val="1100"/>
              <a:buChar char="●"/>
            </a:pPr>
            <a:r>
              <a:rPr lang="de" sz="1100">
                <a:solidFill>
                  <a:schemeClr val="lt1"/>
                </a:solidFill>
              </a:rPr>
              <a:t>Eigenständige Bearbeitung durch neue Mitarbeitende</a:t>
            </a:r>
            <a:endParaRPr sz="1100">
              <a:solidFill>
                <a:schemeClr val="lt1"/>
              </a:solidFill>
            </a:endParaRPr>
          </a:p>
          <a:p>
            <a:pPr indent="-250825" lvl="0" marL="269999" rtl="0" algn="l">
              <a:lnSpc>
                <a:spcPct val="115000"/>
              </a:lnSpc>
              <a:spcBef>
                <a:spcPts val="0"/>
              </a:spcBef>
              <a:spcAft>
                <a:spcPts val="0"/>
              </a:spcAft>
              <a:buClr>
                <a:schemeClr val="lt1"/>
              </a:buClr>
              <a:buSzPts val="1100"/>
              <a:buChar char="●"/>
            </a:pPr>
            <a:r>
              <a:rPr lang="de" sz="1100">
                <a:solidFill>
                  <a:schemeClr val="lt1"/>
                </a:solidFill>
              </a:rPr>
              <a:t>Einfache Bereitstellung von Teilnahme- zertifikaten</a:t>
            </a:r>
            <a:endParaRPr sz="1100">
              <a:solidFill>
                <a:schemeClr val="lt1"/>
              </a:solidFill>
            </a:endParaRPr>
          </a:p>
          <a:p>
            <a:pPr indent="0" lvl="0" marL="0" rtl="0" algn="l">
              <a:lnSpc>
                <a:spcPct val="115000"/>
              </a:lnSpc>
              <a:spcBef>
                <a:spcPts val="1000"/>
              </a:spcBef>
              <a:spcAft>
                <a:spcPts val="0"/>
              </a:spcAft>
              <a:buSzPts val="1800"/>
              <a:buNone/>
            </a:pPr>
            <a:r>
              <a:rPr b="1" lang="de" sz="1100">
                <a:solidFill>
                  <a:srgbClr val="2BEAA1"/>
                </a:solidFill>
              </a:rPr>
              <a:t>↯</a:t>
            </a:r>
            <a:r>
              <a:rPr b="1" lang="de" sz="1100">
                <a:solidFill>
                  <a:schemeClr val="lt1"/>
                </a:solidFill>
              </a:rPr>
              <a:t>   </a:t>
            </a:r>
            <a:r>
              <a:rPr lang="de" sz="1100">
                <a:solidFill>
                  <a:schemeClr val="lt1"/>
                </a:solidFill>
              </a:rPr>
              <a:t>Es entstehen (einmalige)    </a:t>
            </a:r>
            <a:endParaRPr sz="1100">
              <a:solidFill>
                <a:schemeClr val="lt1"/>
              </a:solidFill>
            </a:endParaRPr>
          </a:p>
          <a:p>
            <a:pPr indent="0" lvl="0" marL="0" rtl="0" algn="l">
              <a:lnSpc>
                <a:spcPct val="115000"/>
              </a:lnSpc>
              <a:spcBef>
                <a:spcPts val="0"/>
              </a:spcBef>
              <a:spcAft>
                <a:spcPts val="0"/>
              </a:spcAft>
              <a:buSzPts val="1800"/>
              <a:buNone/>
            </a:pPr>
            <a:r>
              <a:rPr lang="de" sz="1100">
                <a:solidFill>
                  <a:schemeClr val="lt1"/>
                </a:solidFill>
              </a:rPr>
              <a:t>     Anschaffungskosten</a:t>
            </a:r>
            <a:endParaRPr sz="1100">
              <a:solidFill>
                <a:schemeClr val="lt1"/>
              </a:solidFill>
            </a:endParaRPr>
          </a:p>
          <a:p>
            <a:pPr indent="0" lvl="0" marL="0" rtl="0" algn="l">
              <a:lnSpc>
                <a:spcPct val="100000"/>
              </a:lnSpc>
              <a:spcBef>
                <a:spcPts val="0"/>
              </a:spcBef>
              <a:spcAft>
                <a:spcPts val="0"/>
              </a:spcAft>
              <a:buSzPts val="1800"/>
              <a:buNone/>
            </a:pPr>
            <a:r>
              <a:rPr b="1" lang="de" sz="1100">
                <a:solidFill>
                  <a:srgbClr val="2BEAA1"/>
                </a:solidFill>
              </a:rPr>
              <a:t>↯</a:t>
            </a:r>
            <a:r>
              <a:rPr b="1" lang="de" sz="1100">
                <a:solidFill>
                  <a:schemeClr val="lt1"/>
                </a:solidFill>
              </a:rPr>
              <a:t>   </a:t>
            </a:r>
            <a:r>
              <a:rPr lang="de" sz="1100">
                <a:solidFill>
                  <a:schemeClr val="lt1"/>
                </a:solidFill>
              </a:rPr>
              <a:t>Die Aktualisierung der Inhalte ist </a:t>
            </a:r>
            <a:endParaRPr sz="1100">
              <a:solidFill>
                <a:schemeClr val="lt1"/>
              </a:solidFill>
            </a:endParaRPr>
          </a:p>
          <a:p>
            <a:pPr indent="0" lvl="0" marL="0" rtl="0" algn="l">
              <a:lnSpc>
                <a:spcPct val="100000"/>
              </a:lnSpc>
              <a:spcBef>
                <a:spcPts val="0"/>
              </a:spcBef>
              <a:spcAft>
                <a:spcPts val="0"/>
              </a:spcAft>
              <a:buSzPts val="1800"/>
              <a:buNone/>
            </a:pPr>
            <a:r>
              <a:rPr lang="de" sz="1100">
                <a:solidFill>
                  <a:schemeClr val="lt1"/>
                </a:solidFill>
              </a:rPr>
              <a:t>     vergleichsweise aufwändiger </a:t>
            </a:r>
            <a:endParaRPr sz="1100">
              <a:solidFill>
                <a:schemeClr val="lt1"/>
              </a:solidFill>
            </a:endParaRPr>
          </a:p>
          <a:p>
            <a:pPr indent="0" lvl="0" marL="0" rtl="0" algn="just">
              <a:lnSpc>
                <a:spcPct val="115000"/>
              </a:lnSpc>
              <a:spcBef>
                <a:spcPts val="0"/>
              </a:spcBef>
              <a:spcAft>
                <a:spcPts val="0"/>
              </a:spcAft>
              <a:buSzPts val="1800"/>
              <a:buNone/>
            </a:pPr>
            <a:r>
              <a:t/>
            </a:r>
            <a:endParaRPr sz="11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3"/>
          <p:cNvSpPr txBox="1"/>
          <p:nvPr>
            <p:ph idx="4294967295" type="title"/>
          </p:nvPr>
        </p:nvSpPr>
        <p:spPr>
          <a:xfrm>
            <a:off x="468000" y="432000"/>
            <a:ext cx="3857700" cy="465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de" sz="2600"/>
              <a:t>Koordination, Feedback und Evaluation</a:t>
            </a:r>
            <a:endParaRPr sz="2600"/>
          </a:p>
        </p:txBody>
      </p:sp>
      <p:sp>
        <p:nvSpPr>
          <p:cNvPr id="145" name="Google Shape;145;p3"/>
          <p:cNvSpPr txBox="1"/>
          <p:nvPr/>
        </p:nvSpPr>
        <p:spPr>
          <a:xfrm>
            <a:off x="474200" y="1780500"/>
            <a:ext cx="6702300" cy="8027700"/>
          </a:xfrm>
          <a:prstGeom prst="rect">
            <a:avLst/>
          </a:prstGeom>
          <a:noFill/>
          <a:ln>
            <a:noFill/>
          </a:ln>
        </p:spPr>
        <p:txBody>
          <a:bodyPr anchorCtr="0" anchor="t" bIns="91425" lIns="91425" spcFirstLastPara="1" rIns="91425" wrap="square" tIns="91425">
            <a:spAutoFit/>
          </a:bodyPr>
          <a:lstStyle/>
          <a:p>
            <a:pPr indent="0" lvl="0" marL="914400" marR="0" rtl="0" algn="just">
              <a:lnSpc>
                <a:spcPct val="115000"/>
              </a:lnSpc>
              <a:spcBef>
                <a:spcPts val="0"/>
              </a:spcBef>
              <a:spcAft>
                <a:spcPts val="0"/>
              </a:spcAft>
              <a:buClr>
                <a:srgbClr val="000000"/>
              </a:buClr>
              <a:buSzPts val="1500"/>
              <a:buFont typeface="Arial"/>
              <a:buNone/>
            </a:pPr>
            <a:r>
              <a:rPr b="1" i="0" lang="de" sz="1500" u="none" cap="none" strike="noStrike">
                <a:solidFill>
                  <a:srgbClr val="000000"/>
                </a:solidFill>
                <a:latin typeface="Tahoma"/>
                <a:ea typeface="Tahoma"/>
                <a:cs typeface="Tahoma"/>
                <a:sym typeface="Tahoma"/>
              </a:rPr>
              <a:t>Koordination</a:t>
            </a:r>
            <a:endParaRPr b="1" i="0" sz="1500" u="none" cap="none" strike="noStrike">
              <a:solidFill>
                <a:srgbClr val="000000"/>
              </a:solidFill>
              <a:latin typeface="Tahoma"/>
              <a:ea typeface="Tahoma"/>
              <a:cs typeface="Tahoma"/>
              <a:sym typeface="Tahoma"/>
            </a:endParaRPr>
          </a:p>
          <a:p>
            <a:pPr indent="0" lvl="0" marL="899999" marR="0" rtl="0" algn="just">
              <a:lnSpc>
                <a:spcPct val="115000"/>
              </a:lnSpc>
              <a:spcBef>
                <a:spcPts val="0"/>
              </a:spcBef>
              <a:spcAft>
                <a:spcPts val="0"/>
              </a:spcAft>
              <a:buClr>
                <a:schemeClr val="dk1"/>
              </a:buClr>
              <a:buSzPts val="1100"/>
              <a:buFont typeface="Arial"/>
              <a:buNone/>
            </a:pPr>
            <a:r>
              <a:rPr b="0" i="0" lang="de" sz="1200" u="none" cap="none" strike="noStrike">
                <a:solidFill>
                  <a:schemeClr val="dk1"/>
                </a:solidFill>
                <a:latin typeface="Tahoma"/>
                <a:ea typeface="Tahoma"/>
                <a:cs typeface="Tahoma"/>
                <a:sym typeface="Tahoma"/>
              </a:rPr>
              <a:t>Die Koordination der Trainings in Hinblick auf die Teilnehmenden und Termine liegt meist bei der Personalentwicklung, ggf. auch bei der Personalbetreuung. Von hier aus werden die Einladungen zu den Trainings bzw. die Links zu den E-Learning-Modulen versendet und die (digitalen) Teilnahmezertifikate verwaltet, damit sie bei Audits oder behördlichen Überprüfungen griffbereit sind.</a:t>
            </a:r>
            <a:endParaRPr b="0" i="0" sz="1200" u="none" cap="none" strike="noStrike">
              <a:solidFill>
                <a:schemeClr val="dk1"/>
              </a:solidFill>
              <a:latin typeface="Tahoma"/>
              <a:ea typeface="Tahoma"/>
              <a:cs typeface="Tahoma"/>
              <a:sym typeface="Tahoma"/>
            </a:endParaRPr>
          </a:p>
          <a:p>
            <a:pPr indent="0" lvl="0" marL="914400" marR="0" rtl="0" algn="just">
              <a:lnSpc>
                <a:spcPct val="115000"/>
              </a:lnSpc>
              <a:spcBef>
                <a:spcPts val="1000"/>
              </a:spcBef>
              <a:spcAft>
                <a:spcPts val="0"/>
              </a:spcAft>
              <a:buClr>
                <a:srgbClr val="000000"/>
              </a:buClr>
              <a:buSzPts val="1500"/>
              <a:buFont typeface="Arial"/>
              <a:buNone/>
            </a:pPr>
            <a:r>
              <a:rPr b="1" i="0" lang="de" sz="1500" u="none" cap="none" strike="noStrike">
                <a:solidFill>
                  <a:srgbClr val="000000"/>
                </a:solidFill>
                <a:latin typeface="Tahoma"/>
                <a:ea typeface="Tahoma"/>
                <a:cs typeface="Tahoma"/>
                <a:sym typeface="Tahoma"/>
              </a:rPr>
              <a:t>Feedback &amp; Evaluation</a:t>
            </a:r>
            <a:endParaRPr b="0" i="0" sz="1200" u="none" cap="none" strike="noStrike">
              <a:solidFill>
                <a:srgbClr val="000000"/>
              </a:solidFill>
              <a:latin typeface="Tahoma"/>
              <a:ea typeface="Tahoma"/>
              <a:cs typeface="Tahoma"/>
              <a:sym typeface="Tahoma"/>
            </a:endParaRPr>
          </a:p>
          <a:p>
            <a:pPr indent="0" lvl="0" marL="914400" marR="0" rtl="0" algn="just">
              <a:lnSpc>
                <a:spcPct val="115000"/>
              </a:lnSpc>
              <a:spcBef>
                <a:spcPts val="0"/>
              </a:spcBef>
              <a:spcAft>
                <a:spcPts val="0"/>
              </a:spcAft>
              <a:buClr>
                <a:srgbClr val="000000"/>
              </a:buClr>
              <a:buSzPts val="1200"/>
              <a:buFont typeface="Arial"/>
              <a:buNone/>
            </a:pPr>
            <a:r>
              <a:rPr b="0" i="0" lang="de" sz="1200" u="none" cap="none" strike="noStrike">
                <a:solidFill>
                  <a:srgbClr val="000000"/>
                </a:solidFill>
                <a:latin typeface="Tahoma"/>
                <a:ea typeface="Tahoma"/>
                <a:cs typeface="Tahoma"/>
                <a:sym typeface="Tahoma"/>
              </a:rPr>
              <a:t>Besonders bei hauseigenen Live-Vorträgen, aber auch bei extern eingekauften E-Learning-Modulen sollte regelmäßig Feedback von den Teilnehmenden eingeholt werden: Als wie relevant werden die Trainingsinhalte empfunden? Wie nutzerfreundlich oder interessant aufbereitet sind die Schulungen? Wie nachhaltig sind die Lernerfolge? Unter diesen Aspekten sollten Trainings evaluiert werden, um die Effektivität von Trainingsmaßnahmen beurteilen zu können. Unter anderem im Rahmen von DIN EN ISO 9001-Zertifizierungen sind diese Erhebungen verpflichtend.</a:t>
            </a:r>
            <a:endParaRPr b="0" i="0" sz="1200" u="none" cap="none" strike="noStrike">
              <a:solidFill>
                <a:srgbClr val="000000"/>
              </a:solidFill>
              <a:latin typeface="Tahoma"/>
              <a:ea typeface="Tahoma"/>
              <a:cs typeface="Tahoma"/>
              <a:sym typeface="Tahoma"/>
            </a:endParaRPr>
          </a:p>
          <a:p>
            <a:pPr indent="0" lvl="0" marL="914400" marR="0" rtl="0" algn="just">
              <a:lnSpc>
                <a:spcPct val="115000"/>
              </a:lnSpc>
              <a:spcBef>
                <a:spcPts val="1000"/>
              </a:spcBef>
              <a:spcAft>
                <a:spcPts val="0"/>
              </a:spcAft>
              <a:buClr>
                <a:srgbClr val="000000"/>
              </a:buClr>
              <a:buSzPts val="1500"/>
              <a:buFont typeface="Arial"/>
              <a:buNone/>
            </a:pPr>
            <a:r>
              <a:rPr b="1" i="0" lang="de" sz="1500" u="none" cap="none" strike="noStrike">
                <a:solidFill>
                  <a:srgbClr val="000000"/>
                </a:solidFill>
                <a:latin typeface="Tahoma"/>
                <a:ea typeface="Tahoma"/>
                <a:cs typeface="Tahoma"/>
                <a:sym typeface="Tahoma"/>
              </a:rPr>
              <a:t>Weiterentwicklung</a:t>
            </a:r>
            <a:endParaRPr b="0" i="0" sz="1200" u="none" cap="none" strike="noStrike">
              <a:solidFill>
                <a:srgbClr val="000000"/>
              </a:solidFill>
              <a:latin typeface="Tahoma"/>
              <a:ea typeface="Tahoma"/>
              <a:cs typeface="Tahoma"/>
              <a:sym typeface="Tahoma"/>
            </a:endParaRPr>
          </a:p>
          <a:p>
            <a:pPr indent="0" lvl="0" marL="914400" marR="0" rtl="0" algn="just">
              <a:lnSpc>
                <a:spcPct val="115000"/>
              </a:lnSpc>
              <a:spcBef>
                <a:spcPts val="0"/>
              </a:spcBef>
              <a:spcAft>
                <a:spcPts val="0"/>
              </a:spcAft>
              <a:buClr>
                <a:srgbClr val="000000"/>
              </a:buClr>
              <a:buSzPts val="1200"/>
              <a:buFont typeface="Arial"/>
              <a:buNone/>
            </a:pPr>
            <a:r>
              <a:rPr b="0" i="0" lang="de" sz="1200" u="none" cap="none" strike="noStrike">
                <a:solidFill>
                  <a:srgbClr val="000000"/>
                </a:solidFill>
                <a:latin typeface="Tahoma"/>
                <a:ea typeface="Tahoma"/>
                <a:cs typeface="Tahoma"/>
                <a:sym typeface="Tahoma"/>
              </a:rPr>
              <a:t>Auf Basis des Feedbacks der Teilnehmenden und hinsichtlich aktueller Trends und Rechtsprechungen, lohnt es sich, die angebotenen Standard-Trainings regelmäßig zu überprüfen und anzupassen. Gerade diejenigen Pflichtveranstaltungen, die auch von etablierten Mitarbeitenden alle ein bis zwei Jahre aufgefrischt werden müssen, sollten auf dem neuesten Stand und möglichst ansprechend sein. Die gleichen und gleich aufbereiteten Inhalte zu wiederholen wirkt auf die Teilnehmenden ermüdend und bewirkt nicht den gewünschten Trainingseffekt.</a:t>
            </a:r>
            <a:endParaRPr b="0" i="0" sz="1200" u="none" cap="none" strike="noStrike">
              <a:solidFill>
                <a:srgbClr val="000000"/>
              </a:solidFill>
              <a:latin typeface="Tahoma"/>
              <a:ea typeface="Tahoma"/>
              <a:cs typeface="Tahoma"/>
              <a:sym typeface="Tahoma"/>
            </a:endParaRPr>
          </a:p>
          <a:p>
            <a:pPr indent="0" lvl="0" marL="914400" marR="0" rtl="0" algn="just">
              <a:lnSpc>
                <a:spcPct val="115000"/>
              </a:lnSpc>
              <a:spcBef>
                <a:spcPts val="1000"/>
              </a:spcBef>
              <a:spcAft>
                <a:spcPts val="0"/>
              </a:spcAft>
              <a:buClr>
                <a:schemeClr val="dk1"/>
              </a:buClr>
              <a:buSzPts val="1100"/>
              <a:buFont typeface="Arial"/>
              <a:buNone/>
            </a:pPr>
            <a:r>
              <a:rPr b="1" i="0" lang="de" sz="1500" u="none" cap="none" strike="noStrike">
                <a:solidFill>
                  <a:schemeClr val="dk1"/>
                </a:solidFill>
                <a:latin typeface="Tahoma"/>
                <a:ea typeface="Tahoma"/>
                <a:cs typeface="Tahoma"/>
                <a:sym typeface="Tahoma"/>
              </a:rPr>
              <a:t>Individueller Trainingsbedarf</a:t>
            </a:r>
            <a:endParaRPr b="0" i="0" sz="1200" u="none" cap="none" strike="noStrike">
              <a:solidFill>
                <a:schemeClr val="dk1"/>
              </a:solidFill>
              <a:latin typeface="Tahoma"/>
              <a:ea typeface="Tahoma"/>
              <a:cs typeface="Tahoma"/>
              <a:sym typeface="Tahoma"/>
            </a:endParaRPr>
          </a:p>
          <a:p>
            <a:pPr indent="0" lvl="0" marL="914400" marR="0" rtl="0" algn="just">
              <a:lnSpc>
                <a:spcPct val="115000"/>
              </a:lnSpc>
              <a:spcBef>
                <a:spcPts val="0"/>
              </a:spcBef>
              <a:spcAft>
                <a:spcPts val="0"/>
              </a:spcAft>
              <a:buClr>
                <a:schemeClr val="dk1"/>
              </a:buClr>
              <a:buSzPts val="1100"/>
              <a:buFont typeface="Arial"/>
              <a:buNone/>
            </a:pPr>
            <a:r>
              <a:rPr b="0" i="0" lang="de" sz="1200" u="none" cap="none" strike="noStrike">
                <a:solidFill>
                  <a:schemeClr val="dk1"/>
                </a:solidFill>
                <a:latin typeface="Tahoma"/>
                <a:ea typeface="Tahoma"/>
                <a:cs typeface="Tahoma"/>
                <a:sym typeface="Tahoma"/>
              </a:rPr>
              <a:t>Der Schulungsplan für neue Mitarbeitende sollte sich nicht auf Standard-Trainings beschränken, sondern das individuelle Profil berücksichtigen. Besonders Berufsanfänger:innen oder Quereinsteigende können von Methodik-Trainings wie z.B. Projektmanagement oder Verhandlungstechniken profitieren. Hier gilt es, nicht aus dem Blick zu verlieren, dass Trainings kein Selbstzweck sind, sondern nachhaltig der Erreichung der Unternehmensziele, durch die Steigerung der Leistungsfähig des Teams, dienen.</a:t>
            </a:r>
            <a:endParaRPr b="0" i="0" sz="1200" u="none" cap="none" strike="noStrike">
              <a:solidFill>
                <a:schemeClr val="dk1"/>
              </a:solidFill>
              <a:latin typeface="Tahoma"/>
              <a:ea typeface="Tahoma"/>
              <a:cs typeface="Tahoma"/>
              <a:sym typeface="Tahoma"/>
            </a:endParaRPr>
          </a:p>
          <a:p>
            <a:pPr indent="0" lvl="0" marL="914400" marR="0" rtl="0" algn="just">
              <a:lnSpc>
                <a:spcPct val="115000"/>
              </a:lnSpc>
              <a:spcBef>
                <a:spcPts val="400"/>
              </a:spcBef>
              <a:spcAft>
                <a:spcPts val="1000"/>
              </a:spcAft>
              <a:buClr>
                <a:schemeClr val="dk1"/>
              </a:buClr>
              <a:buSzPts val="1100"/>
              <a:buFont typeface="Arial"/>
              <a:buNone/>
            </a:pPr>
            <a:r>
              <a:rPr b="0" i="0" lang="de" sz="1200" u="none" cap="none" strike="noStrike">
                <a:solidFill>
                  <a:schemeClr val="dk1"/>
                </a:solidFill>
                <a:latin typeface="Tahoma"/>
                <a:ea typeface="Tahoma"/>
                <a:cs typeface="Tahoma"/>
                <a:sym typeface="Tahoma"/>
              </a:rPr>
              <a:t>Wir empfehlen spätestens nach den ersten acht Wochen (siehe Tool “Die wichtigsten Termine”) in Gesprächen zwischen  Führungskraft und Newcomer, und mit der der Personalabteilung, weiterführende Schulungsbedarfe zu thematisieren.</a:t>
            </a:r>
            <a:endParaRPr b="0" i="0" sz="1200" u="none" cap="none" strike="noStrike">
              <a:solidFill>
                <a:srgbClr val="000000"/>
              </a:solidFill>
              <a:latin typeface="Tahoma"/>
              <a:ea typeface="Tahoma"/>
              <a:cs typeface="Tahoma"/>
              <a:sym typeface="Tahoma"/>
            </a:endParaRPr>
          </a:p>
        </p:txBody>
      </p:sp>
      <p:pic>
        <p:nvPicPr>
          <p:cNvPr id="146" name="Google Shape;146;p3"/>
          <p:cNvPicPr preferRelativeResize="0"/>
          <p:nvPr/>
        </p:nvPicPr>
        <p:blipFill rotWithShape="1">
          <a:blip r:embed="rId3">
            <a:alphaModFix/>
          </a:blip>
          <a:srcRect b="0" l="0" r="0" t="0"/>
          <a:stretch/>
        </p:blipFill>
        <p:spPr>
          <a:xfrm>
            <a:off x="754775" y="1934975"/>
            <a:ext cx="474555" cy="474546"/>
          </a:xfrm>
          <a:prstGeom prst="rect">
            <a:avLst/>
          </a:prstGeom>
          <a:noFill/>
          <a:ln>
            <a:noFill/>
          </a:ln>
        </p:spPr>
      </p:pic>
      <p:pic>
        <p:nvPicPr>
          <p:cNvPr id="147" name="Google Shape;147;p3"/>
          <p:cNvPicPr preferRelativeResize="0"/>
          <p:nvPr/>
        </p:nvPicPr>
        <p:blipFill rotWithShape="1">
          <a:blip r:embed="rId4">
            <a:alphaModFix/>
          </a:blip>
          <a:srcRect b="0" l="0" r="0" t="0"/>
          <a:stretch/>
        </p:blipFill>
        <p:spPr>
          <a:xfrm>
            <a:off x="754775" y="3355221"/>
            <a:ext cx="474555" cy="474546"/>
          </a:xfrm>
          <a:prstGeom prst="rect">
            <a:avLst/>
          </a:prstGeom>
          <a:noFill/>
          <a:ln>
            <a:noFill/>
          </a:ln>
        </p:spPr>
      </p:pic>
      <p:pic>
        <p:nvPicPr>
          <p:cNvPr id="148" name="Google Shape;148;p3"/>
          <p:cNvPicPr preferRelativeResize="0"/>
          <p:nvPr/>
        </p:nvPicPr>
        <p:blipFill rotWithShape="1">
          <a:blip r:embed="rId5">
            <a:alphaModFix/>
          </a:blip>
          <a:srcRect b="0" l="0" r="0" t="0"/>
          <a:stretch/>
        </p:blipFill>
        <p:spPr>
          <a:xfrm>
            <a:off x="754775" y="5470125"/>
            <a:ext cx="517775" cy="517775"/>
          </a:xfrm>
          <a:prstGeom prst="rect">
            <a:avLst/>
          </a:prstGeom>
          <a:noFill/>
          <a:ln>
            <a:noFill/>
          </a:ln>
        </p:spPr>
      </p:pic>
      <p:pic>
        <p:nvPicPr>
          <p:cNvPr id="149" name="Google Shape;149;p3"/>
          <p:cNvPicPr preferRelativeResize="0"/>
          <p:nvPr/>
        </p:nvPicPr>
        <p:blipFill rotWithShape="1">
          <a:blip r:embed="rId6">
            <a:alphaModFix/>
          </a:blip>
          <a:srcRect b="0" l="0" r="0" t="0"/>
          <a:stretch/>
        </p:blipFill>
        <p:spPr>
          <a:xfrm>
            <a:off x="754775" y="7307051"/>
            <a:ext cx="517775" cy="5177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7"/>
          <p:cNvSpPr txBox="1"/>
          <p:nvPr>
            <p:ph idx="4294967295" type="body"/>
          </p:nvPr>
        </p:nvSpPr>
        <p:spPr>
          <a:xfrm>
            <a:off x="2999100" y="4741778"/>
            <a:ext cx="3703500" cy="1801500"/>
          </a:xfrm>
          <a:prstGeom prst="rect">
            <a:avLst/>
          </a:prstGeom>
          <a:noFill/>
          <a:ln>
            <a:noFill/>
          </a:ln>
        </p:spPr>
        <p:txBody>
          <a:bodyPr anchorCtr="0" anchor="t" bIns="0" lIns="0" spcFirstLastPara="1" rIns="0" wrap="square" tIns="0">
            <a:noAutofit/>
          </a:bodyPr>
          <a:lstStyle/>
          <a:p>
            <a:pPr indent="0" lvl="0" marL="0" rtl="0" algn="l">
              <a:lnSpc>
                <a:spcPct val="138461"/>
              </a:lnSpc>
              <a:spcBef>
                <a:spcPts val="0"/>
              </a:spcBef>
              <a:spcAft>
                <a:spcPts val="0"/>
              </a:spcAft>
              <a:buClr>
                <a:schemeClr val="dk1"/>
              </a:buClr>
              <a:buSzPts val="1300"/>
              <a:buFont typeface="Arial"/>
              <a:buNone/>
            </a:pPr>
            <a:r>
              <a:rPr b="1" lang="de" sz="1400"/>
              <a:t>ARTS Experts GmbH</a:t>
            </a:r>
            <a:endParaRPr b="1" sz="1400"/>
          </a:p>
          <a:p>
            <a:pPr indent="0" lvl="0" marL="0" rtl="0" algn="l">
              <a:lnSpc>
                <a:spcPct val="138461"/>
              </a:lnSpc>
              <a:spcBef>
                <a:spcPts val="0"/>
              </a:spcBef>
              <a:spcAft>
                <a:spcPts val="0"/>
              </a:spcAft>
              <a:buClr>
                <a:schemeClr val="dk1"/>
              </a:buClr>
              <a:buSzPts val="1300"/>
              <a:buFont typeface="Arial"/>
              <a:buNone/>
            </a:pPr>
            <a:r>
              <a:rPr lang="de" sz="1400"/>
              <a:t>Milana Schreiber</a:t>
            </a:r>
            <a:endParaRPr sz="1400"/>
          </a:p>
          <a:p>
            <a:pPr indent="0" lvl="0" marL="0" rtl="0" algn="l">
              <a:lnSpc>
                <a:spcPct val="138461"/>
              </a:lnSpc>
              <a:spcBef>
                <a:spcPts val="0"/>
              </a:spcBef>
              <a:spcAft>
                <a:spcPts val="0"/>
              </a:spcAft>
              <a:buClr>
                <a:schemeClr val="dk1"/>
              </a:buClr>
              <a:buSzPts val="1300"/>
              <a:buFont typeface="Arial"/>
              <a:buNone/>
            </a:pPr>
            <a:r>
              <a:t/>
            </a:r>
            <a:endParaRPr sz="1000"/>
          </a:p>
          <a:p>
            <a:pPr indent="0" lvl="0" marL="0" rtl="0" algn="l">
              <a:lnSpc>
                <a:spcPct val="138461"/>
              </a:lnSpc>
              <a:spcBef>
                <a:spcPts val="0"/>
              </a:spcBef>
              <a:spcAft>
                <a:spcPts val="0"/>
              </a:spcAft>
              <a:buClr>
                <a:schemeClr val="dk1"/>
              </a:buClr>
              <a:buSzPts val="1300"/>
              <a:buFont typeface="Arial"/>
              <a:buNone/>
            </a:pPr>
            <a:r>
              <a:rPr lang="de" sz="1200"/>
              <a:t>Service Owner Human Resources Management (HRM)</a:t>
            </a:r>
            <a:endParaRPr sz="1200"/>
          </a:p>
          <a:p>
            <a:pPr indent="0" lvl="0" marL="0" rtl="0" algn="l">
              <a:lnSpc>
                <a:spcPct val="138461"/>
              </a:lnSpc>
              <a:spcBef>
                <a:spcPts val="0"/>
              </a:spcBef>
              <a:spcAft>
                <a:spcPts val="0"/>
              </a:spcAft>
              <a:buClr>
                <a:schemeClr val="dk1"/>
              </a:buClr>
              <a:buSzPts val="1300"/>
              <a:buFont typeface="Arial"/>
              <a:buNone/>
            </a:pPr>
            <a:r>
              <a:rPr lang="de" sz="1200"/>
              <a:t>M +49 (0)173 / 362 02 78</a:t>
            </a:r>
            <a:endParaRPr sz="1200"/>
          </a:p>
          <a:p>
            <a:pPr indent="0" lvl="0" marL="0" rtl="0" algn="l">
              <a:lnSpc>
                <a:spcPct val="138461"/>
              </a:lnSpc>
              <a:spcBef>
                <a:spcPts val="0"/>
              </a:spcBef>
              <a:spcAft>
                <a:spcPts val="0"/>
              </a:spcAft>
              <a:buClr>
                <a:schemeClr val="dk1"/>
              </a:buClr>
              <a:buSzPts val="1300"/>
              <a:buFont typeface="Arial"/>
              <a:buNone/>
            </a:pPr>
            <a:r>
              <a:rPr lang="de" sz="1200"/>
              <a:t>milana.schreiber@arts.eu</a:t>
            </a:r>
            <a:endParaRPr sz="1200"/>
          </a:p>
          <a:p>
            <a:pPr indent="0" lvl="0" marL="0" rtl="0" algn="l">
              <a:lnSpc>
                <a:spcPct val="138461"/>
              </a:lnSpc>
              <a:spcBef>
                <a:spcPts val="0"/>
              </a:spcBef>
              <a:spcAft>
                <a:spcPts val="0"/>
              </a:spcAft>
              <a:buSzPts val="1300"/>
              <a:buNone/>
            </a:pPr>
            <a:r>
              <a:t/>
            </a:r>
            <a:endParaRPr/>
          </a:p>
          <a:p>
            <a:pPr indent="0" lvl="0" marL="0" rtl="0" algn="l">
              <a:lnSpc>
                <a:spcPct val="138461"/>
              </a:lnSpc>
              <a:spcBef>
                <a:spcPts val="0"/>
              </a:spcBef>
              <a:spcAft>
                <a:spcPts val="0"/>
              </a:spcAft>
              <a:buSzPts val="1300"/>
              <a:buNone/>
            </a:pPr>
            <a:r>
              <a:t/>
            </a:r>
            <a:endParaRPr/>
          </a:p>
        </p:txBody>
      </p:sp>
      <p:pic>
        <p:nvPicPr>
          <p:cNvPr id="155" name="Google Shape;155;p7"/>
          <p:cNvPicPr preferRelativeResize="0"/>
          <p:nvPr/>
        </p:nvPicPr>
        <p:blipFill rotWithShape="1">
          <a:blip r:embed="rId3">
            <a:alphaModFix/>
          </a:blip>
          <a:srcRect b="89" l="0" r="0" t="88"/>
          <a:stretch/>
        </p:blipFill>
        <p:spPr>
          <a:xfrm>
            <a:off x="520501" y="4759825"/>
            <a:ext cx="2178200" cy="1474419"/>
          </a:xfrm>
          <a:prstGeom prst="rect">
            <a:avLst/>
          </a:prstGeom>
          <a:noFill/>
          <a:ln>
            <a:noFill/>
          </a:ln>
        </p:spPr>
      </p:pic>
      <p:pic>
        <p:nvPicPr>
          <p:cNvPr id="156" name="Google Shape;156;p7"/>
          <p:cNvPicPr preferRelativeResize="0"/>
          <p:nvPr/>
        </p:nvPicPr>
        <p:blipFill rotWithShape="1">
          <a:blip r:embed="rId4">
            <a:alphaModFix/>
          </a:blip>
          <a:srcRect b="8124" l="0" r="11008" t="484"/>
          <a:stretch/>
        </p:blipFill>
        <p:spPr>
          <a:xfrm>
            <a:off x="517600" y="6848925"/>
            <a:ext cx="2178202" cy="1450800"/>
          </a:xfrm>
          <a:prstGeom prst="rect">
            <a:avLst/>
          </a:prstGeom>
          <a:noFill/>
          <a:ln>
            <a:noFill/>
          </a:ln>
        </p:spPr>
      </p:pic>
      <p:sp>
        <p:nvSpPr>
          <p:cNvPr id="157" name="Google Shape;157;p7"/>
          <p:cNvSpPr txBox="1"/>
          <p:nvPr>
            <p:ph idx="4294967295" type="body"/>
          </p:nvPr>
        </p:nvSpPr>
        <p:spPr>
          <a:xfrm>
            <a:off x="2999100" y="6856753"/>
            <a:ext cx="3703500" cy="1643100"/>
          </a:xfrm>
          <a:prstGeom prst="rect">
            <a:avLst/>
          </a:prstGeom>
          <a:noFill/>
          <a:ln>
            <a:noFill/>
          </a:ln>
        </p:spPr>
        <p:txBody>
          <a:bodyPr anchorCtr="0" anchor="t" bIns="0" lIns="0" spcFirstLastPara="1" rIns="0" wrap="square" tIns="0">
            <a:noAutofit/>
          </a:bodyPr>
          <a:lstStyle/>
          <a:p>
            <a:pPr indent="0" lvl="0" marL="0" rtl="0" algn="l">
              <a:lnSpc>
                <a:spcPct val="138461"/>
              </a:lnSpc>
              <a:spcBef>
                <a:spcPts val="0"/>
              </a:spcBef>
              <a:spcAft>
                <a:spcPts val="0"/>
              </a:spcAft>
              <a:buSzPts val="1300"/>
              <a:buNone/>
            </a:pPr>
            <a:r>
              <a:rPr b="1" lang="de" sz="1400"/>
              <a:t>ARTS Experts GmbH</a:t>
            </a:r>
            <a:endParaRPr b="1" sz="1400"/>
          </a:p>
          <a:p>
            <a:pPr indent="0" lvl="0" marL="0" rtl="0" algn="l">
              <a:lnSpc>
                <a:spcPct val="138461"/>
              </a:lnSpc>
              <a:spcBef>
                <a:spcPts val="0"/>
              </a:spcBef>
              <a:spcAft>
                <a:spcPts val="0"/>
              </a:spcAft>
              <a:buSzPts val="1300"/>
              <a:buNone/>
            </a:pPr>
            <a:r>
              <a:rPr lang="de" sz="1400"/>
              <a:t>Valeska Szalla</a:t>
            </a:r>
            <a:endParaRPr sz="1400"/>
          </a:p>
          <a:p>
            <a:pPr indent="0" lvl="0" marL="0" rtl="0" algn="l">
              <a:lnSpc>
                <a:spcPct val="138461"/>
              </a:lnSpc>
              <a:spcBef>
                <a:spcPts val="0"/>
              </a:spcBef>
              <a:spcAft>
                <a:spcPts val="0"/>
              </a:spcAft>
              <a:buSzPts val="1300"/>
              <a:buNone/>
            </a:pPr>
            <a:r>
              <a:t/>
            </a:r>
            <a:endParaRPr sz="900"/>
          </a:p>
          <a:p>
            <a:pPr indent="0" lvl="0" marL="0" rtl="0" algn="l">
              <a:lnSpc>
                <a:spcPct val="138461"/>
              </a:lnSpc>
              <a:spcBef>
                <a:spcPts val="0"/>
              </a:spcBef>
              <a:spcAft>
                <a:spcPts val="0"/>
              </a:spcAft>
              <a:buSzPts val="1300"/>
              <a:buNone/>
            </a:pPr>
            <a:r>
              <a:rPr lang="de" sz="1200"/>
              <a:t>HRM Consultant &amp; Service Owner Ideenwerkstatt</a:t>
            </a:r>
            <a:endParaRPr sz="1200"/>
          </a:p>
          <a:p>
            <a:pPr indent="0" lvl="0" marL="0" rtl="0" algn="l">
              <a:lnSpc>
                <a:spcPct val="138461"/>
              </a:lnSpc>
              <a:spcBef>
                <a:spcPts val="0"/>
              </a:spcBef>
              <a:spcAft>
                <a:spcPts val="0"/>
              </a:spcAft>
              <a:buSzPts val="1300"/>
              <a:buNone/>
            </a:pPr>
            <a:r>
              <a:rPr lang="de" sz="1200"/>
              <a:t>M +49 (0)173 / 275 25 72</a:t>
            </a:r>
            <a:endParaRPr sz="1200"/>
          </a:p>
          <a:p>
            <a:pPr indent="0" lvl="0" marL="0" rtl="0" algn="l">
              <a:lnSpc>
                <a:spcPct val="138461"/>
              </a:lnSpc>
              <a:spcBef>
                <a:spcPts val="0"/>
              </a:spcBef>
              <a:spcAft>
                <a:spcPts val="0"/>
              </a:spcAft>
              <a:buSzPts val="1300"/>
              <a:buNone/>
            </a:pPr>
            <a:r>
              <a:rPr lang="de" sz="1200"/>
              <a:t>valeska.szalla@arts.eu</a:t>
            </a:r>
            <a:endParaRPr sz="1200"/>
          </a:p>
          <a:p>
            <a:pPr indent="0" lvl="0" marL="0" rtl="0" algn="l">
              <a:lnSpc>
                <a:spcPct val="138461"/>
              </a:lnSpc>
              <a:spcBef>
                <a:spcPts val="0"/>
              </a:spcBef>
              <a:spcAft>
                <a:spcPts val="0"/>
              </a:spcAft>
              <a:buSzPts val="1300"/>
              <a:buNone/>
            </a:pPr>
            <a:r>
              <a:t/>
            </a:r>
            <a:endParaRPr/>
          </a:p>
          <a:p>
            <a:pPr indent="0" lvl="0" marL="0" rtl="0" algn="l">
              <a:lnSpc>
                <a:spcPct val="138461"/>
              </a:lnSpc>
              <a:spcBef>
                <a:spcPts val="0"/>
              </a:spcBef>
              <a:spcAft>
                <a:spcPts val="0"/>
              </a:spcAft>
              <a:buSzPts val="1300"/>
              <a:buNone/>
            </a:pPr>
            <a:r>
              <a:t/>
            </a:r>
            <a:endParaRPr/>
          </a:p>
        </p:txBody>
      </p:sp>
      <p:sp>
        <p:nvSpPr>
          <p:cNvPr id="158" name="Google Shape;158;p7"/>
          <p:cNvSpPr txBox="1"/>
          <p:nvPr/>
        </p:nvSpPr>
        <p:spPr>
          <a:xfrm>
            <a:off x="468000" y="1886500"/>
            <a:ext cx="6741900" cy="2281200"/>
          </a:xfrm>
          <a:prstGeom prst="rect">
            <a:avLst/>
          </a:prstGeom>
          <a:noFill/>
          <a:ln>
            <a:noFill/>
          </a:ln>
        </p:spPr>
        <p:txBody>
          <a:bodyPr anchorCtr="0" anchor="t" bIns="91425" lIns="91425" spcFirstLastPara="1" rIns="91425" wrap="square" tIns="91425">
            <a:spAutoFit/>
          </a:bodyPr>
          <a:lstStyle/>
          <a:p>
            <a:pPr indent="-304800" lvl="0" marL="457200" marR="0" rtl="0" algn="l">
              <a:lnSpc>
                <a:spcPct val="115000"/>
              </a:lnSpc>
              <a:spcBef>
                <a:spcPts val="0"/>
              </a:spcBef>
              <a:spcAft>
                <a:spcPts val="0"/>
              </a:spcAft>
              <a:buClr>
                <a:srgbClr val="2BEAA1"/>
              </a:buClr>
              <a:buSzPts val="1200"/>
              <a:buFont typeface="Tahoma"/>
              <a:buChar char="●"/>
            </a:pPr>
            <a:r>
              <a:rPr b="0" i="0" lang="de" sz="1200" u="none" cap="none" strike="noStrike">
                <a:solidFill>
                  <a:schemeClr val="dk1"/>
                </a:solidFill>
                <a:latin typeface="Tahoma"/>
                <a:ea typeface="Tahoma"/>
                <a:cs typeface="Tahoma"/>
                <a:sym typeface="Tahoma"/>
              </a:rPr>
              <a:t>Sie haben weiterführende Fragen zum Thema Trainings? </a:t>
            </a:r>
            <a:endParaRPr b="0" i="0" sz="1200" u="none" cap="none" strike="noStrike">
              <a:solidFill>
                <a:schemeClr val="dk1"/>
              </a:solidFill>
              <a:latin typeface="Tahoma"/>
              <a:ea typeface="Tahoma"/>
              <a:cs typeface="Tahoma"/>
              <a:sym typeface="Tahoma"/>
            </a:endParaRPr>
          </a:p>
          <a:p>
            <a:pPr indent="-304800" lvl="0" marL="457200" marR="0" rtl="0" algn="l">
              <a:lnSpc>
                <a:spcPct val="115000"/>
              </a:lnSpc>
              <a:spcBef>
                <a:spcPts val="0"/>
              </a:spcBef>
              <a:spcAft>
                <a:spcPts val="0"/>
              </a:spcAft>
              <a:buClr>
                <a:srgbClr val="2BEAA1"/>
              </a:buClr>
              <a:buSzPts val="1200"/>
              <a:buFont typeface="Tahoma"/>
              <a:buChar char="●"/>
            </a:pPr>
            <a:r>
              <a:rPr b="0" i="0" lang="de" sz="1200" u="none" cap="none" strike="noStrike">
                <a:solidFill>
                  <a:schemeClr val="dk1"/>
                </a:solidFill>
                <a:latin typeface="Tahoma"/>
                <a:ea typeface="Tahoma"/>
                <a:cs typeface="Tahoma"/>
                <a:sym typeface="Tahoma"/>
              </a:rPr>
              <a:t>Wünschen Sie sich jemanden, der für Ihr Unternehmen die Trainingskoordination übernimmt? </a:t>
            </a:r>
            <a:endParaRPr b="0" i="0" sz="1200" u="none" cap="none" strike="noStrike">
              <a:solidFill>
                <a:schemeClr val="dk1"/>
              </a:solidFill>
              <a:latin typeface="Tahoma"/>
              <a:ea typeface="Tahoma"/>
              <a:cs typeface="Tahoma"/>
              <a:sym typeface="Tahoma"/>
            </a:endParaRPr>
          </a:p>
          <a:p>
            <a:pPr indent="-304800" lvl="0" marL="457200" marR="0" rtl="0" algn="l">
              <a:lnSpc>
                <a:spcPct val="115000"/>
              </a:lnSpc>
              <a:spcBef>
                <a:spcPts val="0"/>
              </a:spcBef>
              <a:spcAft>
                <a:spcPts val="0"/>
              </a:spcAft>
              <a:buClr>
                <a:srgbClr val="2BEAA1"/>
              </a:buClr>
              <a:buSzPts val="1200"/>
              <a:buFont typeface="Tahoma"/>
              <a:buChar char="●"/>
            </a:pPr>
            <a:r>
              <a:rPr b="0" i="0" lang="de" sz="1200" u="none" cap="none" strike="noStrike">
                <a:solidFill>
                  <a:schemeClr val="dk1"/>
                </a:solidFill>
                <a:latin typeface="Tahoma"/>
                <a:ea typeface="Tahoma"/>
                <a:cs typeface="Tahoma"/>
                <a:sym typeface="Tahoma"/>
              </a:rPr>
              <a:t>Oder Sie benötigen zunächst eine Kompetenzmatrix, um Ihre Mitarbeitenden fit für die nächsten Jahre zu machen? </a:t>
            </a:r>
            <a:endParaRPr b="0" i="0" sz="1200" u="none" cap="none" strike="noStrike">
              <a:solidFill>
                <a:schemeClr val="dk1"/>
              </a:solidFill>
              <a:latin typeface="Tahoma"/>
              <a:ea typeface="Tahoma"/>
              <a:cs typeface="Tahoma"/>
              <a:sym typeface="Tahoma"/>
            </a:endParaRPr>
          </a:p>
          <a:p>
            <a:pPr indent="-304800" lvl="0" marL="457200" marR="0" rtl="0" algn="l">
              <a:lnSpc>
                <a:spcPct val="115000"/>
              </a:lnSpc>
              <a:spcBef>
                <a:spcPts val="0"/>
              </a:spcBef>
              <a:spcAft>
                <a:spcPts val="0"/>
              </a:spcAft>
              <a:buClr>
                <a:srgbClr val="2BEAA1"/>
              </a:buClr>
              <a:buSzPts val="1200"/>
              <a:buFont typeface="Tahoma"/>
              <a:buChar char="●"/>
            </a:pPr>
            <a:r>
              <a:rPr b="0" i="0" lang="de" sz="1200" u="none" cap="none" strike="noStrike">
                <a:solidFill>
                  <a:schemeClr val="dk1"/>
                </a:solidFill>
                <a:latin typeface="Tahoma"/>
                <a:ea typeface="Tahoma"/>
                <a:cs typeface="Tahoma"/>
                <a:sym typeface="Tahoma"/>
              </a:rPr>
              <a:t>Sie brauchen einen Schulungsplan im Rahmen einer Zertifizierung?</a:t>
            </a:r>
            <a:endParaRPr b="0" i="0" sz="1200" u="none" cap="none" strike="noStrike">
              <a:solidFill>
                <a:schemeClr val="dk1"/>
              </a:solidFill>
              <a:latin typeface="Tahoma"/>
              <a:ea typeface="Tahoma"/>
              <a:cs typeface="Tahoma"/>
              <a:sym typeface="Tahoma"/>
            </a:endParaRPr>
          </a:p>
          <a:p>
            <a:pPr indent="0" lvl="0" marL="457200" marR="0" rtl="0" algn="l">
              <a:lnSpc>
                <a:spcPct val="115000"/>
              </a:lnSpc>
              <a:spcBef>
                <a:spcPts val="0"/>
              </a:spcBef>
              <a:spcAft>
                <a:spcPts val="0"/>
              </a:spcAft>
              <a:buClr>
                <a:srgbClr val="000000"/>
              </a:buClr>
              <a:buSzPts val="1200"/>
              <a:buFont typeface="Arial"/>
              <a:buNone/>
            </a:pPr>
            <a:r>
              <a:t/>
            </a:r>
            <a:endParaRPr b="0" i="0" sz="1200" u="none" cap="none" strike="noStrike">
              <a:solidFill>
                <a:schemeClr val="dk1"/>
              </a:solidFill>
              <a:latin typeface="Tahoma"/>
              <a:ea typeface="Tahoma"/>
              <a:cs typeface="Tahoma"/>
              <a:sym typeface="Tahoma"/>
            </a:endParaRPr>
          </a:p>
          <a:p>
            <a:pPr indent="0" lvl="0" marL="0" marR="0" rtl="0" algn="l">
              <a:lnSpc>
                <a:spcPct val="115000"/>
              </a:lnSpc>
              <a:spcBef>
                <a:spcPts val="0"/>
              </a:spcBef>
              <a:spcAft>
                <a:spcPts val="0"/>
              </a:spcAft>
              <a:buClr>
                <a:srgbClr val="000000"/>
              </a:buClr>
              <a:buSzPts val="1200"/>
              <a:buFont typeface="Arial"/>
              <a:buNone/>
            </a:pPr>
            <a:r>
              <a:rPr b="0" i="0" lang="de" sz="1200" u="none" cap="none" strike="noStrike">
                <a:solidFill>
                  <a:schemeClr val="dk1"/>
                </a:solidFill>
                <a:latin typeface="Tahoma"/>
                <a:ea typeface="Tahoma"/>
                <a:cs typeface="Tahoma"/>
                <a:sym typeface="Tahoma"/>
              </a:rPr>
              <a:t>Unsere erfahrenen Personalentwicklerinnen können Sie dazu beraten oder diese Aufgaben im Rahmen eines HR BPO für Sie übernehmen. Melden Sie sich gerne bei uns für ein unverbind- liches Gespräch.</a:t>
            </a:r>
            <a:endParaRPr b="0" i="0" sz="1200" u="none" cap="none" strike="noStrike">
              <a:solidFill>
                <a:schemeClr val="dk1"/>
              </a:solidFill>
              <a:latin typeface="Tahoma"/>
              <a:ea typeface="Tahoma"/>
              <a:cs typeface="Tahoma"/>
              <a:sym typeface="Tahoma"/>
            </a:endParaRPr>
          </a:p>
        </p:txBody>
      </p:sp>
      <p:sp>
        <p:nvSpPr>
          <p:cNvPr id="159" name="Google Shape;159;p7"/>
          <p:cNvSpPr txBox="1"/>
          <p:nvPr>
            <p:ph idx="4294967295" type="title"/>
          </p:nvPr>
        </p:nvSpPr>
        <p:spPr>
          <a:xfrm>
            <a:off x="468000" y="432000"/>
            <a:ext cx="3599100" cy="111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b="0" lang="de" sz="2600"/>
              <a:t>Noch mehr zum Thema </a:t>
            </a:r>
            <a:r>
              <a:rPr lang="de" sz="2600"/>
              <a:t>T</a:t>
            </a:r>
            <a:r>
              <a:rPr b="0" lang="de" sz="2600"/>
              <a:t>rainings?</a:t>
            </a:r>
            <a:endParaRPr b="0" sz="26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